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223"/>
    <a:srgbClr val="1B19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50" d="100"/>
          <a:sy n="50" d="100"/>
        </p:scale>
        <p:origin x="24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2A6C3E-7F9A-4615-9338-56A3AE796F8F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ABC10EDB-E302-4CF8-95CB-95799FFBCB29}">
      <dgm:prSet phldrT="[Text]"/>
      <dgm:spPr/>
      <dgm:t>
        <a:bodyPr/>
        <a:lstStyle/>
        <a:p>
          <a:r>
            <a:rPr lang="en-ZA" dirty="0"/>
            <a:t>Blindside Sport | Nextgen Sport</a:t>
          </a:r>
        </a:p>
      </dgm:t>
    </dgm:pt>
    <dgm:pt modelId="{E3A6124D-C4D5-4294-ABBB-212E7793B76D}" type="parTrans" cxnId="{E4E7B99F-A069-40EA-A2DB-CA8CBDCDFED9}">
      <dgm:prSet/>
      <dgm:spPr/>
      <dgm:t>
        <a:bodyPr/>
        <a:lstStyle/>
        <a:p>
          <a:endParaRPr lang="en-ZA"/>
        </a:p>
      </dgm:t>
    </dgm:pt>
    <dgm:pt modelId="{CC41198E-9CE4-4986-8E39-4800B5D27185}" type="sibTrans" cxnId="{E4E7B99F-A069-40EA-A2DB-CA8CBDCDFED9}">
      <dgm:prSet/>
      <dgm:spPr/>
      <dgm:t>
        <a:bodyPr/>
        <a:lstStyle/>
        <a:p>
          <a:endParaRPr lang="en-ZA"/>
        </a:p>
      </dgm:t>
    </dgm:pt>
    <dgm:pt modelId="{8C65F2D6-D6CE-4C72-9E4E-A59B44D5801E}">
      <dgm:prSet phldrT="[Text]"/>
      <dgm:spPr/>
      <dgm:t>
        <a:bodyPr/>
        <a:lstStyle/>
        <a:p>
          <a:r>
            <a:rPr lang="en-ZA"/>
            <a:t>Blindside</a:t>
          </a:r>
          <a:endParaRPr lang="en-ZA" dirty="0"/>
        </a:p>
      </dgm:t>
    </dgm:pt>
    <dgm:pt modelId="{7F66BCD1-64BB-4129-ABD0-F5E2625DAEB5}" type="parTrans" cxnId="{FBD898BC-D294-4556-A4A4-B2BBDE64342E}">
      <dgm:prSet/>
      <dgm:spPr/>
      <dgm:t>
        <a:bodyPr/>
        <a:lstStyle/>
        <a:p>
          <a:endParaRPr lang="en-ZA"/>
        </a:p>
      </dgm:t>
    </dgm:pt>
    <dgm:pt modelId="{C913FA10-BDBC-4140-A211-E25191E87A95}" type="sibTrans" cxnId="{FBD898BC-D294-4556-A4A4-B2BBDE64342E}">
      <dgm:prSet/>
      <dgm:spPr/>
      <dgm:t>
        <a:bodyPr/>
        <a:lstStyle/>
        <a:p>
          <a:endParaRPr lang="en-ZA"/>
        </a:p>
      </dgm:t>
    </dgm:pt>
    <dgm:pt modelId="{EA9D3B0F-1CA5-4E55-992A-AEC683DBA2DA}">
      <dgm:prSet phldrT="[Text]"/>
      <dgm:spPr/>
      <dgm:t>
        <a:bodyPr/>
        <a:lstStyle/>
        <a:p>
          <a:r>
            <a:rPr lang="en-ZA" dirty="0"/>
            <a:t>Scoring App</a:t>
          </a:r>
        </a:p>
      </dgm:t>
    </dgm:pt>
    <dgm:pt modelId="{302A303F-32D2-4316-AB69-5BAEFBBD3768}" type="parTrans" cxnId="{39EA8099-6F07-4A72-A1E5-EDA62485D6E7}">
      <dgm:prSet/>
      <dgm:spPr/>
      <dgm:t>
        <a:bodyPr/>
        <a:lstStyle/>
        <a:p>
          <a:endParaRPr lang="en-ZA"/>
        </a:p>
      </dgm:t>
    </dgm:pt>
    <dgm:pt modelId="{15183E8A-6A5F-43DE-8241-7443E757FF21}" type="sibTrans" cxnId="{39EA8099-6F07-4A72-A1E5-EDA62485D6E7}">
      <dgm:prSet/>
      <dgm:spPr/>
      <dgm:t>
        <a:bodyPr/>
        <a:lstStyle/>
        <a:p>
          <a:endParaRPr lang="en-ZA"/>
        </a:p>
      </dgm:t>
    </dgm:pt>
    <dgm:pt modelId="{3ECAEBAF-AD41-453D-809A-EEACAAE34FB4}">
      <dgm:prSet phldrT="[Text]"/>
      <dgm:spPr/>
      <dgm:t>
        <a:bodyPr/>
        <a:lstStyle/>
        <a:p>
          <a:r>
            <a:rPr lang="en-ZA" dirty="0" err="1"/>
            <a:t>Sideline</a:t>
          </a:r>
          <a:r>
            <a:rPr lang="en-ZA" dirty="0"/>
            <a:t> App</a:t>
          </a:r>
        </a:p>
      </dgm:t>
    </dgm:pt>
    <dgm:pt modelId="{322BDBED-17BB-4638-A282-357B1236FBC4}" type="parTrans" cxnId="{C46141CF-DAEB-4F51-961F-7CE2C1A7A461}">
      <dgm:prSet/>
      <dgm:spPr/>
      <dgm:t>
        <a:bodyPr/>
        <a:lstStyle/>
        <a:p>
          <a:endParaRPr lang="en-ZA"/>
        </a:p>
      </dgm:t>
    </dgm:pt>
    <dgm:pt modelId="{8E0E2ECA-B88C-473E-8943-53FDAC9C0160}" type="sibTrans" cxnId="{C46141CF-DAEB-4F51-961F-7CE2C1A7A461}">
      <dgm:prSet/>
      <dgm:spPr/>
      <dgm:t>
        <a:bodyPr/>
        <a:lstStyle/>
        <a:p>
          <a:endParaRPr lang="en-ZA"/>
        </a:p>
      </dgm:t>
    </dgm:pt>
    <dgm:pt modelId="{41CCBEEF-5CD7-4AEE-AD86-D2E46B93B898}">
      <dgm:prSet phldrT="[Text]"/>
      <dgm:spPr/>
      <dgm:t>
        <a:bodyPr/>
        <a:lstStyle/>
        <a:p>
          <a:r>
            <a:rPr lang="en-ZA" dirty="0"/>
            <a:t>EPG-Online</a:t>
          </a:r>
        </a:p>
      </dgm:t>
    </dgm:pt>
    <dgm:pt modelId="{CD16CB86-D572-4F18-B724-45A1AFA0B56E}" type="parTrans" cxnId="{653FFECD-A647-4A4F-936B-FEF530FBA9D8}">
      <dgm:prSet/>
      <dgm:spPr/>
      <dgm:t>
        <a:bodyPr/>
        <a:lstStyle/>
        <a:p>
          <a:endParaRPr lang="en-ZA"/>
        </a:p>
      </dgm:t>
    </dgm:pt>
    <dgm:pt modelId="{0BCE5F88-BD72-4701-B62F-DDDC277CA16C}" type="sibTrans" cxnId="{653FFECD-A647-4A4F-936B-FEF530FBA9D8}">
      <dgm:prSet/>
      <dgm:spPr/>
      <dgm:t>
        <a:bodyPr/>
        <a:lstStyle/>
        <a:p>
          <a:endParaRPr lang="en-ZA"/>
        </a:p>
      </dgm:t>
    </dgm:pt>
    <dgm:pt modelId="{AD9508EA-C39B-49C7-8938-484BDF96BEDC}">
      <dgm:prSet phldrT="[Text]"/>
      <dgm:spPr/>
      <dgm:t>
        <a:bodyPr/>
        <a:lstStyle/>
        <a:p>
          <a:r>
            <a:rPr lang="en-ZA" dirty="0"/>
            <a:t>Web App | Off Field</a:t>
          </a:r>
        </a:p>
      </dgm:t>
    </dgm:pt>
    <dgm:pt modelId="{375F431D-CE61-4C31-99E5-7EAEBA6C54C8}" type="parTrans" cxnId="{3AA9B0F6-035B-468D-A0A0-01B303ADCFFC}">
      <dgm:prSet/>
      <dgm:spPr/>
      <dgm:t>
        <a:bodyPr/>
        <a:lstStyle/>
        <a:p>
          <a:endParaRPr lang="en-ZA"/>
        </a:p>
      </dgm:t>
    </dgm:pt>
    <dgm:pt modelId="{4C7159A1-C969-44B2-B4A3-F62C9B3DA16E}" type="sibTrans" cxnId="{3AA9B0F6-035B-468D-A0A0-01B303ADCFFC}">
      <dgm:prSet/>
      <dgm:spPr/>
      <dgm:t>
        <a:bodyPr/>
        <a:lstStyle/>
        <a:p>
          <a:endParaRPr lang="en-ZA"/>
        </a:p>
      </dgm:t>
    </dgm:pt>
    <dgm:pt modelId="{5B2EC696-3061-48E7-9A6B-08530B8829CB}">
      <dgm:prSet phldrT="[Text]"/>
      <dgm:spPr/>
      <dgm:t>
        <a:bodyPr/>
        <a:lstStyle/>
        <a:p>
          <a:r>
            <a:rPr lang="en-ZA" dirty="0"/>
            <a:t>Mobile App | On-Field</a:t>
          </a:r>
        </a:p>
      </dgm:t>
    </dgm:pt>
    <dgm:pt modelId="{4C4096FD-E78A-47AD-8FBE-F4D9476CC6CD}" type="parTrans" cxnId="{AEC04337-F69D-43D9-9DED-4BD31506BFE9}">
      <dgm:prSet/>
      <dgm:spPr/>
      <dgm:t>
        <a:bodyPr/>
        <a:lstStyle/>
        <a:p>
          <a:endParaRPr lang="en-ZA"/>
        </a:p>
      </dgm:t>
    </dgm:pt>
    <dgm:pt modelId="{E9E71B3F-3F82-4987-AC74-CC8BB6107DF8}" type="sibTrans" cxnId="{AEC04337-F69D-43D9-9DED-4BD31506BFE9}">
      <dgm:prSet/>
      <dgm:spPr/>
      <dgm:t>
        <a:bodyPr/>
        <a:lstStyle/>
        <a:p>
          <a:endParaRPr lang="en-ZA"/>
        </a:p>
      </dgm:t>
    </dgm:pt>
    <dgm:pt modelId="{E073969F-004E-4F77-95B1-E2C30298D08C}">
      <dgm:prSet phldrT="[Text]"/>
      <dgm:spPr/>
      <dgm:t>
        <a:bodyPr/>
        <a:lstStyle/>
        <a:p>
          <a:r>
            <a:rPr lang="en-ZA"/>
            <a:t>Scout</a:t>
          </a:r>
          <a:endParaRPr lang="en-ZA" dirty="0"/>
        </a:p>
      </dgm:t>
    </dgm:pt>
    <dgm:pt modelId="{36F75CA9-829F-49C6-93E2-F4863D71CA29}" type="parTrans" cxnId="{F8AF8879-DE86-4FAB-9428-F52D80039EEA}">
      <dgm:prSet/>
      <dgm:spPr/>
      <dgm:t>
        <a:bodyPr/>
        <a:lstStyle/>
        <a:p>
          <a:endParaRPr lang="en-ZA"/>
        </a:p>
      </dgm:t>
    </dgm:pt>
    <dgm:pt modelId="{F5E0B453-5574-4785-9E54-3E00B30AFC60}" type="sibTrans" cxnId="{F8AF8879-DE86-4FAB-9428-F52D80039EEA}">
      <dgm:prSet/>
      <dgm:spPr/>
      <dgm:t>
        <a:bodyPr/>
        <a:lstStyle/>
        <a:p>
          <a:endParaRPr lang="en-ZA"/>
        </a:p>
      </dgm:t>
    </dgm:pt>
    <dgm:pt modelId="{C1DEDD67-A636-4B19-AFE2-FBB00DC5D400}">
      <dgm:prSet phldrT="[Text]"/>
      <dgm:spPr/>
      <dgm:t>
        <a:bodyPr/>
        <a:lstStyle/>
        <a:p>
          <a:r>
            <a:rPr lang="en-ZA" dirty="0"/>
            <a:t>Pro Suite </a:t>
          </a:r>
        </a:p>
      </dgm:t>
    </dgm:pt>
    <dgm:pt modelId="{5601AD52-BE18-44C0-90A2-BBA96693107B}" type="sibTrans" cxnId="{1C45325C-04F6-4893-8495-149107976018}">
      <dgm:prSet/>
      <dgm:spPr/>
      <dgm:t>
        <a:bodyPr/>
        <a:lstStyle/>
        <a:p>
          <a:endParaRPr lang="en-ZA"/>
        </a:p>
      </dgm:t>
    </dgm:pt>
    <dgm:pt modelId="{BED41711-B31C-4B8C-8289-DF12A7280FED}" type="parTrans" cxnId="{1C45325C-04F6-4893-8495-149107976018}">
      <dgm:prSet/>
      <dgm:spPr/>
      <dgm:t>
        <a:bodyPr/>
        <a:lstStyle/>
        <a:p>
          <a:endParaRPr lang="en-ZA"/>
        </a:p>
      </dgm:t>
    </dgm:pt>
    <dgm:pt modelId="{0BF102C4-6B8A-4820-8F98-72CC7AA441A3}">
      <dgm:prSet phldrT="[Text]"/>
      <dgm:spPr/>
      <dgm:t>
        <a:bodyPr/>
        <a:lstStyle/>
        <a:p>
          <a:r>
            <a:rPr lang="en-ZA" dirty="0"/>
            <a:t>SARU</a:t>
          </a:r>
        </a:p>
      </dgm:t>
    </dgm:pt>
    <dgm:pt modelId="{4F7C35B9-CC88-45C1-B62E-75FDA36B3E3C}" type="parTrans" cxnId="{F3965787-BB7D-42D2-945D-1B77FFA4AC3B}">
      <dgm:prSet/>
      <dgm:spPr/>
      <dgm:t>
        <a:bodyPr/>
        <a:lstStyle/>
        <a:p>
          <a:endParaRPr lang="en-ZA"/>
        </a:p>
      </dgm:t>
    </dgm:pt>
    <dgm:pt modelId="{F87D7ABB-2030-41B3-BDF9-1101E6D1B493}" type="sibTrans" cxnId="{F3965787-BB7D-42D2-945D-1B77FFA4AC3B}">
      <dgm:prSet/>
      <dgm:spPr/>
      <dgm:t>
        <a:bodyPr/>
        <a:lstStyle/>
        <a:p>
          <a:endParaRPr lang="en-ZA"/>
        </a:p>
      </dgm:t>
    </dgm:pt>
    <dgm:pt modelId="{CF296352-459D-4E90-9C95-60472BAF6CC7}">
      <dgm:prSet phldrT="[Text]"/>
      <dgm:spPr/>
      <dgm:t>
        <a:bodyPr/>
        <a:lstStyle/>
        <a:p>
          <a:r>
            <a:rPr lang="en-ZA" dirty="0"/>
            <a:t>Footprint</a:t>
          </a:r>
        </a:p>
      </dgm:t>
    </dgm:pt>
    <dgm:pt modelId="{A040AA3F-98DF-4F45-B403-DE7FF00F1D69}" type="parTrans" cxnId="{5A0ACF3A-3F43-4706-897F-74417A8B4C3D}">
      <dgm:prSet/>
      <dgm:spPr/>
      <dgm:t>
        <a:bodyPr/>
        <a:lstStyle/>
        <a:p>
          <a:endParaRPr lang="en-ZA"/>
        </a:p>
      </dgm:t>
    </dgm:pt>
    <dgm:pt modelId="{0889FDA9-9FB7-4974-BDD9-9645C41AF547}" type="sibTrans" cxnId="{5A0ACF3A-3F43-4706-897F-74417A8B4C3D}">
      <dgm:prSet/>
      <dgm:spPr/>
      <dgm:t>
        <a:bodyPr/>
        <a:lstStyle/>
        <a:p>
          <a:endParaRPr lang="en-ZA"/>
        </a:p>
      </dgm:t>
    </dgm:pt>
    <dgm:pt modelId="{50A3FD8F-28F1-4727-8979-44E89EA80C44}">
      <dgm:prSet phldrT="[Text]"/>
      <dgm:spPr/>
      <dgm:t>
        <a:bodyPr/>
        <a:lstStyle/>
        <a:p>
          <a:r>
            <a:rPr lang="en-ZA" dirty="0"/>
            <a:t>E-Filing</a:t>
          </a:r>
        </a:p>
      </dgm:t>
    </dgm:pt>
    <dgm:pt modelId="{B46DD796-4293-491C-B8E1-7CAF2C129C2E}" type="parTrans" cxnId="{6C3B2C4C-51D5-4E55-817E-3EDD3F14D585}">
      <dgm:prSet/>
      <dgm:spPr/>
      <dgm:t>
        <a:bodyPr/>
        <a:lstStyle/>
        <a:p>
          <a:endParaRPr lang="en-ZA"/>
        </a:p>
      </dgm:t>
    </dgm:pt>
    <dgm:pt modelId="{503536CB-8329-4A71-A03E-93F8C316FA24}" type="sibTrans" cxnId="{6C3B2C4C-51D5-4E55-817E-3EDD3F14D585}">
      <dgm:prSet/>
      <dgm:spPr/>
      <dgm:t>
        <a:bodyPr/>
        <a:lstStyle/>
        <a:p>
          <a:endParaRPr lang="en-ZA"/>
        </a:p>
      </dgm:t>
    </dgm:pt>
    <dgm:pt modelId="{4E621649-35A3-4DA9-B282-B1558958E17F}">
      <dgm:prSet phldrT="[Text]"/>
      <dgm:spPr/>
      <dgm:t>
        <a:bodyPr/>
        <a:lstStyle/>
        <a:p>
          <a:r>
            <a:rPr lang="en-ZA" dirty="0"/>
            <a:t>Scoring App</a:t>
          </a:r>
        </a:p>
      </dgm:t>
    </dgm:pt>
    <dgm:pt modelId="{72913CE6-D97C-4D89-A1B2-4BDC81B388DB}" type="parTrans" cxnId="{E8388937-A9B5-4894-94EA-DC5D3F4F4DB5}">
      <dgm:prSet/>
      <dgm:spPr/>
      <dgm:t>
        <a:bodyPr/>
        <a:lstStyle/>
        <a:p>
          <a:endParaRPr lang="en-ZA"/>
        </a:p>
      </dgm:t>
    </dgm:pt>
    <dgm:pt modelId="{84B6D77F-8162-411D-994C-6E435FFD578F}" type="sibTrans" cxnId="{E8388937-A9B5-4894-94EA-DC5D3F4F4DB5}">
      <dgm:prSet/>
      <dgm:spPr/>
      <dgm:t>
        <a:bodyPr/>
        <a:lstStyle/>
        <a:p>
          <a:endParaRPr lang="en-ZA"/>
        </a:p>
      </dgm:t>
    </dgm:pt>
    <dgm:pt modelId="{F4D5F9DF-8EA7-4AE6-955D-0354008A1524}">
      <dgm:prSet phldrT="[Text]"/>
      <dgm:spPr/>
      <dgm:t>
        <a:bodyPr/>
        <a:lstStyle/>
        <a:p>
          <a:r>
            <a:rPr lang="en-ZA" dirty="0" err="1"/>
            <a:t>Sideline</a:t>
          </a:r>
          <a:r>
            <a:rPr lang="en-ZA" dirty="0"/>
            <a:t> App</a:t>
          </a:r>
        </a:p>
      </dgm:t>
    </dgm:pt>
    <dgm:pt modelId="{7D642D0A-8214-428E-B7CF-B90E6DA49032}" type="parTrans" cxnId="{F0CA9BFB-F8A9-419D-AEFB-0E0156328953}">
      <dgm:prSet/>
      <dgm:spPr/>
      <dgm:t>
        <a:bodyPr/>
        <a:lstStyle/>
        <a:p>
          <a:endParaRPr lang="en-ZA"/>
        </a:p>
      </dgm:t>
    </dgm:pt>
    <dgm:pt modelId="{828B21E6-8F75-494E-9C5E-4318AF5E2CE1}" type="sibTrans" cxnId="{F0CA9BFB-F8A9-419D-AEFB-0E0156328953}">
      <dgm:prSet/>
      <dgm:spPr/>
      <dgm:t>
        <a:bodyPr/>
        <a:lstStyle/>
        <a:p>
          <a:endParaRPr lang="en-ZA"/>
        </a:p>
      </dgm:t>
    </dgm:pt>
    <dgm:pt modelId="{DAB3A8AE-A4BC-4017-9113-F0C958A98A8F}">
      <dgm:prSet phldrT="[Text]"/>
      <dgm:spPr/>
      <dgm:t>
        <a:bodyPr/>
        <a:lstStyle/>
        <a:p>
          <a:r>
            <a:rPr lang="en-ZA" dirty="0"/>
            <a:t>Scout</a:t>
          </a:r>
        </a:p>
      </dgm:t>
    </dgm:pt>
    <dgm:pt modelId="{C6CBAC7A-18F7-43F6-9146-4F7D9A0ECCDC}" type="parTrans" cxnId="{20824526-F043-447C-8946-9DD402879223}">
      <dgm:prSet/>
      <dgm:spPr/>
      <dgm:t>
        <a:bodyPr/>
        <a:lstStyle/>
        <a:p>
          <a:endParaRPr lang="en-ZA"/>
        </a:p>
      </dgm:t>
    </dgm:pt>
    <dgm:pt modelId="{F24B58E6-7ED0-4C36-ACA7-629FDE73063F}" type="sibTrans" cxnId="{20824526-F043-447C-8946-9DD402879223}">
      <dgm:prSet/>
      <dgm:spPr/>
      <dgm:t>
        <a:bodyPr/>
        <a:lstStyle/>
        <a:p>
          <a:endParaRPr lang="en-ZA"/>
        </a:p>
      </dgm:t>
    </dgm:pt>
    <dgm:pt modelId="{BB5F22EE-07D1-4C61-B6C9-E1D9AF8EF303}" type="pres">
      <dgm:prSet presAssocID="{2A2A6C3E-7F9A-4615-9338-56A3AE796F8F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A47794E-06E3-42A9-B00C-10555248B15B}" type="pres">
      <dgm:prSet presAssocID="{2A2A6C3E-7F9A-4615-9338-56A3AE796F8F}" presName="hierFlow" presStyleCnt="0"/>
      <dgm:spPr/>
    </dgm:pt>
    <dgm:pt modelId="{D574853E-C6F1-44BB-BF6F-6F4D7D1DD6DE}" type="pres">
      <dgm:prSet presAssocID="{2A2A6C3E-7F9A-4615-9338-56A3AE796F8F}" presName="firstBuf" presStyleCnt="0"/>
      <dgm:spPr/>
    </dgm:pt>
    <dgm:pt modelId="{EF89F533-4053-4A36-8BFF-F387B637907D}" type="pres">
      <dgm:prSet presAssocID="{2A2A6C3E-7F9A-4615-9338-56A3AE796F8F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E066A5-A541-437F-94E9-1BFFD87AC2CA}" type="pres">
      <dgm:prSet presAssocID="{ABC10EDB-E302-4CF8-95CB-95799FFBCB29}" presName="Name14" presStyleCnt="0"/>
      <dgm:spPr/>
    </dgm:pt>
    <dgm:pt modelId="{6598A40C-4711-4CDC-B83C-3503D731EC90}" type="pres">
      <dgm:prSet presAssocID="{ABC10EDB-E302-4CF8-95CB-95799FFBCB29}" presName="level1Shape" presStyleLbl="node0" presStyleIdx="0" presStyleCnt="1" custScaleX="328102">
        <dgm:presLayoutVars>
          <dgm:chPref val="3"/>
        </dgm:presLayoutVars>
      </dgm:prSet>
      <dgm:spPr/>
    </dgm:pt>
    <dgm:pt modelId="{E7E6B14E-99EF-48C6-A2EC-C17E1C8ABD96}" type="pres">
      <dgm:prSet presAssocID="{ABC10EDB-E302-4CF8-95CB-95799FFBCB29}" presName="hierChild2" presStyleCnt="0"/>
      <dgm:spPr/>
    </dgm:pt>
    <dgm:pt modelId="{7CA4B91D-CC87-4E80-AECE-72F27A5319FB}" type="pres">
      <dgm:prSet presAssocID="{7F66BCD1-64BB-4129-ABD0-F5E2625DAEB5}" presName="Name19" presStyleLbl="parChTrans1D2" presStyleIdx="0" presStyleCnt="3"/>
      <dgm:spPr/>
    </dgm:pt>
    <dgm:pt modelId="{E0302B1D-8DB9-404B-93CB-5ECCC309B9F9}" type="pres">
      <dgm:prSet presAssocID="{8C65F2D6-D6CE-4C72-9E4E-A59B44D5801E}" presName="Name21" presStyleCnt="0"/>
      <dgm:spPr/>
    </dgm:pt>
    <dgm:pt modelId="{2F700674-F878-4A6C-83C7-ECF588123065}" type="pres">
      <dgm:prSet presAssocID="{8C65F2D6-D6CE-4C72-9E4E-A59B44D5801E}" presName="level2Shape" presStyleLbl="node2" presStyleIdx="0" presStyleCnt="3"/>
      <dgm:spPr/>
    </dgm:pt>
    <dgm:pt modelId="{ED50292F-DE36-436A-8EB2-0A733A30F428}" type="pres">
      <dgm:prSet presAssocID="{8C65F2D6-D6CE-4C72-9E4E-A59B44D5801E}" presName="hierChild3" presStyleCnt="0"/>
      <dgm:spPr/>
    </dgm:pt>
    <dgm:pt modelId="{87D64582-107C-4104-B4FE-9176FC9B101E}" type="pres">
      <dgm:prSet presAssocID="{302A303F-32D2-4316-AB69-5BAEFBBD3768}" presName="Name19" presStyleLbl="parChTrans1D3" presStyleIdx="0" presStyleCnt="5"/>
      <dgm:spPr/>
    </dgm:pt>
    <dgm:pt modelId="{037AA818-C660-412F-8CC7-1E08DA662D0F}" type="pres">
      <dgm:prSet presAssocID="{EA9D3B0F-1CA5-4E55-992A-AEC683DBA2DA}" presName="Name21" presStyleCnt="0"/>
      <dgm:spPr/>
    </dgm:pt>
    <dgm:pt modelId="{4048E0BB-F4C9-40B3-ADDC-E840557DC301}" type="pres">
      <dgm:prSet presAssocID="{EA9D3B0F-1CA5-4E55-992A-AEC683DBA2DA}" presName="level2Shape" presStyleLbl="node3" presStyleIdx="0" presStyleCnt="5"/>
      <dgm:spPr/>
    </dgm:pt>
    <dgm:pt modelId="{620CCB35-D74C-420C-A651-B2C6E7166698}" type="pres">
      <dgm:prSet presAssocID="{EA9D3B0F-1CA5-4E55-992A-AEC683DBA2DA}" presName="hierChild3" presStyleCnt="0"/>
      <dgm:spPr/>
    </dgm:pt>
    <dgm:pt modelId="{6935E07F-B3CE-4538-A50C-82BBC5A83235}" type="pres">
      <dgm:prSet presAssocID="{322BDBED-17BB-4638-A282-357B1236FBC4}" presName="Name19" presStyleLbl="parChTrans1D3" presStyleIdx="1" presStyleCnt="5"/>
      <dgm:spPr/>
    </dgm:pt>
    <dgm:pt modelId="{2855A0FA-AFCB-4A08-AD44-15E4B3E87310}" type="pres">
      <dgm:prSet presAssocID="{3ECAEBAF-AD41-453D-809A-EEACAAE34FB4}" presName="Name21" presStyleCnt="0"/>
      <dgm:spPr/>
    </dgm:pt>
    <dgm:pt modelId="{6E1CC418-05BF-4493-B4A9-54C62FA96306}" type="pres">
      <dgm:prSet presAssocID="{3ECAEBAF-AD41-453D-809A-EEACAAE34FB4}" presName="level2Shape" presStyleLbl="node3" presStyleIdx="1" presStyleCnt="5"/>
      <dgm:spPr/>
    </dgm:pt>
    <dgm:pt modelId="{2065E826-C8A5-44FE-A74A-94E7FD429935}" type="pres">
      <dgm:prSet presAssocID="{3ECAEBAF-AD41-453D-809A-EEACAAE34FB4}" presName="hierChild3" presStyleCnt="0"/>
      <dgm:spPr/>
    </dgm:pt>
    <dgm:pt modelId="{15DD4DB3-6299-43AF-B548-E9847DE325CD}" type="pres">
      <dgm:prSet presAssocID="{36F75CA9-829F-49C6-93E2-F4863D71CA29}" presName="Name19" presStyleLbl="parChTrans1D3" presStyleIdx="2" presStyleCnt="5"/>
      <dgm:spPr/>
    </dgm:pt>
    <dgm:pt modelId="{DECB1660-8668-48CE-BE81-7EFCC5152562}" type="pres">
      <dgm:prSet presAssocID="{E073969F-004E-4F77-95B1-E2C30298D08C}" presName="Name21" presStyleCnt="0"/>
      <dgm:spPr/>
    </dgm:pt>
    <dgm:pt modelId="{E7BF327E-F859-4BC2-82D5-A50529576A75}" type="pres">
      <dgm:prSet presAssocID="{E073969F-004E-4F77-95B1-E2C30298D08C}" presName="level2Shape" presStyleLbl="node3" presStyleIdx="2" presStyleCnt="5"/>
      <dgm:spPr/>
    </dgm:pt>
    <dgm:pt modelId="{B774E2C8-8BA0-48FB-8EA2-83DC1A1395DF}" type="pres">
      <dgm:prSet presAssocID="{E073969F-004E-4F77-95B1-E2C30298D08C}" presName="hierChild3" presStyleCnt="0"/>
      <dgm:spPr/>
    </dgm:pt>
    <dgm:pt modelId="{E493DE45-3A46-4B59-B892-65B0EA562C4B}" type="pres">
      <dgm:prSet presAssocID="{CD16CB86-D572-4F18-B724-45A1AFA0B56E}" presName="Name19" presStyleLbl="parChTrans1D2" presStyleIdx="1" presStyleCnt="3"/>
      <dgm:spPr/>
    </dgm:pt>
    <dgm:pt modelId="{505EF589-F449-4499-AAE3-649A1FC5FDA3}" type="pres">
      <dgm:prSet presAssocID="{41CCBEEF-5CD7-4AEE-AD86-D2E46B93B898}" presName="Name21" presStyleCnt="0"/>
      <dgm:spPr/>
    </dgm:pt>
    <dgm:pt modelId="{AF3FC939-41E8-4388-B44E-7A47B1666BAC}" type="pres">
      <dgm:prSet presAssocID="{41CCBEEF-5CD7-4AEE-AD86-D2E46B93B898}" presName="level2Shape" presStyleLbl="node2" presStyleIdx="1" presStyleCnt="3"/>
      <dgm:spPr/>
    </dgm:pt>
    <dgm:pt modelId="{218055F4-48E9-46D9-8187-7257E0767180}" type="pres">
      <dgm:prSet presAssocID="{41CCBEEF-5CD7-4AEE-AD86-D2E46B93B898}" presName="hierChild3" presStyleCnt="0"/>
      <dgm:spPr/>
    </dgm:pt>
    <dgm:pt modelId="{45B45A28-D89D-4C9C-9696-B51F64CF2D12}" type="pres">
      <dgm:prSet presAssocID="{4F7C35B9-CC88-45C1-B62E-75FDA36B3E3C}" presName="Name19" presStyleLbl="parChTrans1D2" presStyleIdx="2" presStyleCnt="3"/>
      <dgm:spPr/>
    </dgm:pt>
    <dgm:pt modelId="{859DD308-88FF-4BC8-A11F-019B2D39FA61}" type="pres">
      <dgm:prSet presAssocID="{0BF102C4-6B8A-4820-8F98-72CC7AA441A3}" presName="Name21" presStyleCnt="0"/>
      <dgm:spPr/>
    </dgm:pt>
    <dgm:pt modelId="{FA539B15-B7DA-4226-B584-5E4C0A4927AC}" type="pres">
      <dgm:prSet presAssocID="{0BF102C4-6B8A-4820-8F98-72CC7AA441A3}" presName="level2Shape" presStyleLbl="node2" presStyleIdx="2" presStyleCnt="3"/>
      <dgm:spPr/>
    </dgm:pt>
    <dgm:pt modelId="{7B67AA99-B42C-4D0A-B6CC-4341C5A8DA0D}" type="pres">
      <dgm:prSet presAssocID="{0BF102C4-6B8A-4820-8F98-72CC7AA441A3}" presName="hierChild3" presStyleCnt="0"/>
      <dgm:spPr/>
    </dgm:pt>
    <dgm:pt modelId="{E1783E3A-ADC2-49B0-8242-B439127AFA60}" type="pres">
      <dgm:prSet presAssocID="{A040AA3F-98DF-4F45-B403-DE7FF00F1D69}" presName="Name19" presStyleLbl="parChTrans1D3" presStyleIdx="3" presStyleCnt="5"/>
      <dgm:spPr/>
    </dgm:pt>
    <dgm:pt modelId="{E065934C-BBBC-4A42-97FE-58B923EFBA82}" type="pres">
      <dgm:prSet presAssocID="{CF296352-459D-4E90-9C95-60472BAF6CC7}" presName="Name21" presStyleCnt="0"/>
      <dgm:spPr/>
    </dgm:pt>
    <dgm:pt modelId="{6251F016-18E8-48DB-A9A5-1F907FAE66D5}" type="pres">
      <dgm:prSet presAssocID="{CF296352-459D-4E90-9C95-60472BAF6CC7}" presName="level2Shape" presStyleLbl="node3" presStyleIdx="3" presStyleCnt="5"/>
      <dgm:spPr/>
    </dgm:pt>
    <dgm:pt modelId="{3003DE91-00C9-45FD-AD30-D9FEACA9582B}" type="pres">
      <dgm:prSet presAssocID="{CF296352-459D-4E90-9C95-60472BAF6CC7}" presName="hierChild3" presStyleCnt="0"/>
      <dgm:spPr/>
    </dgm:pt>
    <dgm:pt modelId="{AABC81A1-9632-41F7-8F91-489B5AF9A445}" type="pres">
      <dgm:prSet presAssocID="{72913CE6-D97C-4D89-A1B2-4BDC81B388DB}" presName="Name19" presStyleLbl="parChTrans1D4" presStyleIdx="0" presStyleCnt="3"/>
      <dgm:spPr/>
    </dgm:pt>
    <dgm:pt modelId="{77DAD708-7986-468B-BB65-881A2972FC16}" type="pres">
      <dgm:prSet presAssocID="{4E621649-35A3-4DA9-B282-B1558958E17F}" presName="Name21" presStyleCnt="0"/>
      <dgm:spPr/>
    </dgm:pt>
    <dgm:pt modelId="{09DB8C90-C5B8-468A-ABF1-4200CCB6BB8E}" type="pres">
      <dgm:prSet presAssocID="{4E621649-35A3-4DA9-B282-B1558958E17F}" presName="level2Shape" presStyleLbl="node4" presStyleIdx="0" presStyleCnt="3"/>
      <dgm:spPr/>
    </dgm:pt>
    <dgm:pt modelId="{6F0ABDA8-E009-4990-AFC9-94F1AB280CB1}" type="pres">
      <dgm:prSet presAssocID="{4E621649-35A3-4DA9-B282-B1558958E17F}" presName="hierChild3" presStyleCnt="0"/>
      <dgm:spPr/>
    </dgm:pt>
    <dgm:pt modelId="{7F53005D-6DCD-420F-BDF4-9B2F02330FB8}" type="pres">
      <dgm:prSet presAssocID="{7D642D0A-8214-428E-B7CF-B90E6DA49032}" presName="Name19" presStyleLbl="parChTrans1D4" presStyleIdx="1" presStyleCnt="3"/>
      <dgm:spPr/>
    </dgm:pt>
    <dgm:pt modelId="{014BF1D0-1921-4D36-8645-C267EA11E36F}" type="pres">
      <dgm:prSet presAssocID="{F4D5F9DF-8EA7-4AE6-955D-0354008A1524}" presName="Name21" presStyleCnt="0"/>
      <dgm:spPr/>
    </dgm:pt>
    <dgm:pt modelId="{9085646B-F106-4911-B10E-10396E23AE01}" type="pres">
      <dgm:prSet presAssocID="{F4D5F9DF-8EA7-4AE6-955D-0354008A1524}" presName="level2Shape" presStyleLbl="node4" presStyleIdx="1" presStyleCnt="3"/>
      <dgm:spPr/>
    </dgm:pt>
    <dgm:pt modelId="{F88066CC-91F1-46B3-8A21-D3CC72326A56}" type="pres">
      <dgm:prSet presAssocID="{F4D5F9DF-8EA7-4AE6-955D-0354008A1524}" presName="hierChild3" presStyleCnt="0"/>
      <dgm:spPr/>
    </dgm:pt>
    <dgm:pt modelId="{21107C69-0E04-4E1B-AA18-B8D76894320C}" type="pres">
      <dgm:prSet presAssocID="{C6CBAC7A-18F7-43F6-9146-4F7D9A0ECCDC}" presName="Name19" presStyleLbl="parChTrans1D4" presStyleIdx="2" presStyleCnt="3"/>
      <dgm:spPr/>
    </dgm:pt>
    <dgm:pt modelId="{0BC4A506-675F-42B4-8C01-FAC0C4E0FED3}" type="pres">
      <dgm:prSet presAssocID="{DAB3A8AE-A4BC-4017-9113-F0C958A98A8F}" presName="Name21" presStyleCnt="0"/>
      <dgm:spPr/>
    </dgm:pt>
    <dgm:pt modelId="{BF27CDE7-65DF-411A-979C-725BA1819A71}" type="pres">
      <dgm:prSet presAssocID="{DAB3A8AE-A4BC-4017-9113-F0C958A98A8F}" presName="level2Shape" presStyleLbl="node4" presStyleIdx="2" presStyleCnt="3"/>
      <dgm:spPr/>
    </dgm:pt>
    <dgm:pt modelId="{6B44685C-3176-41FF-A730-A355F8C1F679}" type="pres">
      <dgm:prSet presAssocID="{DAB3A8AE-A4BC-4017-9113-F0C958A98A8F}" presName="hierChild3" presStyleCnt="0"/>
      <dgm:spPr/>
    </dgm:pt>
    <dgm:pt modelId="{C75864DB-FE94-415A-AFBD-816CD6D8801B}" type="pres">
      <dgm:prSet presAssocID="{B46DD796-4293-491C-B8E1-7CAF2C129C2E}" presName="Name19" presStyleLbl="parChTrans1D3" presStyleIdx="4" presStyleCnt="5"/>
      <dgm:spPr/>
    </dgm:pt>
    <dgm:pt modelId="{10CD7111-8EA6-4A25-AEC4-C4BF4059706D}" type="pres">
      <dgm:prSet presAssocID="{50A3FD8F-28F1-4727-8979-44E89EA80C44}" presName="Name21" presStyleCnt="0"/>
      <dgm:spPr/>
    </dgm:pt>
    <dgm:pt modelId="{7C07497C-81F2-40B0-9888-855D4DFD780F}" type="pres">
      <dgm:prSet presAssocID="{50A3FD8F-28F1-4727-8979-44E89EA80C44}" presName="level2Shape" presStyleLbl="node3" presStyleIdx="4" presStyleCnt="5"/>
      <dgm:spPr/>
    </dgm:pt>
    <dgm:pt modelId="{7F2D2050-DEC3-4B73-81BB-AFC6FD704F75}" type="pres">
      <dgm:prSet presAssocID="{50A3FD8F-28F1-4727-8979-44E89EA80C44}" presName="hierChild3" presStyleCnt="0"/>
      <dgm:spPr/>
    </dgm:pt>
    <dgm:pt modelId="{95DE94B6-801D-415C-9FBA-07351AE540FB}" type="pres">
      <dgm:prSet presAssocID="{2A2A6C3E-7F9A-4615-9338-56A3AE796F8F}" presName="bgShapesFlow" presStyleCnt="0"/>
      <dgm:spPr/>
    </dgm:pt>
    <dgm:pt modelId="{DB9BDE48-D009-4F34-BF82-A6B44EEEC86B}" type="pres">
      <dgm:prSet presAssocID="{C1DEDD67-A636-4B19-AFE2-FBB00DC5D400}" presName="rectComp" presStyleCnt="0"/>
      <dgm:spPr/>
    </dgm:pt>
    <dgm:pt modelId="{4A28499B-07CB-4070-B7BE-BBE04BA3AEF2}" type="pres">
      <dgm:prSet presAssocID="{C1DEDD67-A636-4B19-AFE2-FBB00DC5D400}" presName="bgRect" presStyleLbl="bgShp" presStyleIdx="0" presStyleCnt="3"/>
      <dgm:spPr/>
    </dgm:pt>
    <dgm:pt modelId="{D014071F-0E49-4169-9118-D62016205C7D}" type="pres">
      <dgm:prSet presAssocID="{C1DEDD67-A636-4B19-AFE2-FBB00DC5D400}" presName="bgRectTx" presStyleLbl="bgShp" presStyleIdx="0" presStyleCnt="3">
        <dgm:presLayoutVars>
          <dgm:bulletEnabled val="1"/>
        </dgm:presLayoutVars>
      </dgm:prSet>
      <dgm:spPr/>
    </dgm:pt>
    <dgm:pt modelId="{F46BBE95-CCF2-48E4-97C7-A6B1E1E8730E}" type="pres">
      <dgm:prSet presAssocID="{C1DEDD67-A636-4B19-AFE2-FBB00DC5D400}" presName="spComp" presStyleCnt="0"/>
      <dgm:spPr/>
    </dgm:pt>
    <dgm:pt modelId="{B8069FF1-AAE8-41E3-A5FE-1631ECDA764E}" type="pres">
      <dgm:prSet presAssocID="{C1DEDD67-A636-4B19-AFE2-FBB00DC5D400}" presName="vSp" presStyleCnt="0"/>
      <dgm:spPr/>
    </dgm:pt>
    <dgm:pt modelId="{8CF280A7-CA1E-460E-AA9A-B8EDE1138CAD}" type="pres">
      <dgm:prSet presAssocID="{AD9508EA-C39B-49C7-8938-484BDF96BEDC}" presName="rectComp" presStyleCnt="0"/>
      <dgm:spPr/>
    </dgm:pt>
    <dgm:pt modelId="{80531DFA-047F-46B4-92B4-6674B9FE7DE9}" type="pres">
      <dgm:prSet presAssocID="{AD9508EA-C39B-49C7-8938-484BDF96BEDC}" presName="bgRect" presStyleLbl="bgShp" presStyleIdx="1" presStyleCnt="3"/>
      <dgm:spPr/>
    </dgm:pt>
    <dgm:pt modelId="{7F231A0F-140E-410B-9D91-064BAFEE419A}" type="pres">
      <dgm:prSet presAssocID="{AD9508EA-C39B-49C7-8938-484BDF96BEDC}" presName="bgRectTx" presStyleLbl="bgShp" presStyleIdx="1" presStyleCnt="3">
        <dgm:presLayoutVars>
          <dgm:bulletEnabled val="1"/>
        </dgm:presLayoutVars>
      </dgm:prSet>
      <dgm:spPr/>
    </dgm:pt>
    <dgm:pt modelId="{79098F3F-E3BC-47D9-BCB0-EFFF55F11223}" type="pres">
      <dgm:prSet presAssocID="{AD9508EA-C39B-49C7-8938-484BDF96BEDC}" presName="spComp" presStyleCnt="0"/>
      <dgm:spPr/>
    </dgm:pt>
    <dgm:pt modelId="{8AA78196-A325-4BCB-A5CC-38CBE52B0F20}" type="pres">
      <dgm:prSet presAssocID="{AD9508EA-C39B-49C7-8938-484BDF96BEDC}" presName="vSp" presStyleCnt="0"/>
      <dgm:spPr/>
    </dgm:pt>
    <dgm:pt modelId="{D1A55F05-EEDE-4D6F-9494-768DF9B5003B}" type="pres">
      <dgm:prSet presAssocID="{5B2EC696-3061-48E7-9A6B-08530B8829CB}" presName="rectComp" presStyleCnt="0"/>
      <dgm:spPr/>
    </dgm:pt>
    <dgm:pt modelId="{5810773A-3A96-4FBF-8CC4-220B86139794}" type="pres">
      <dgm:prSet presAssocID="{5B2EC696-3061-48E7-9A6B-08530B8829CB}" presName="bgRect" presStyleLbl="bgShp" presStyleIdx="2" presStyleCnt="3"/>
      <dgm:spPr/>
    </dgm:pt>
    <dgm:pt modelId="{5BA40C9A-8E1C-43B3-9B2A-001812232B71}" type="pres">
      <dgm:prSet presAssocID="{5B2EC696-3061-48E7-9A6B-08530B8829CB}" presName="bgRectTx" presStyleLbl="bgShp" presStyleIdx="2" presStyleCnt="3">
        <dgm:presLayoutVars>
          <dgm:bulletEnabled val="1"/>
        </dgm:presLayoutVars>
      </dgm:prSet>
      <dgm:spPr/>
    </dgm:pt>
  </dgm:ptLst>
  <dgm:cxnLst>
    <dgm:cxn modelId="{DC1AD903-2D3F-4E27-9315-A4429D31742A}" type="presOf" srcId="{7F66BCD1-64BB-4129-ABD0-F5E2625DAEB5}" destId="{7CA4B91D-CC87-4E80-AECE-72F27A5319FB}" srcOrd="0" destOrd="0" presId="urn:microsoft.com/office/officeart/2005/8/layout/hierarchy6"/>
    <dgm:cxn modelId="{26B44409-076D-49EA-9320-8873FD178FF6}" type="presOf" srcId="{5B2EC696-3061-48E7-9A6B-08530B8829CB}" destId="{5810773A-3A96-4FBF-8CC4-220B86139794}" srcOrd="0" destOrd="0" presId="urn:microsoft.com/office/officeart/2005/8/layout/hierarchy6"/>
    <dgm:cxn modelId="{2FB1BF11-26F2-4B9F-A061-3BBDA1248DFE}" type="presOf" srcId="{5B2EC696-3061-48E7-9A6B-08530B8829CB}" destId="{5BA40C9A-8E1C-43B3-9B2A-001812232B71}" srcOrd="1" destOrd="0" presId="urn:microsoft.com/office/officeart/2005/8/layout/hierarchy6"/>
    <dgm:cxn modelId="{69794D13-4C4D-4560-A638-0B1750A13FAC}" type="presOf" srcId="{A040AA3F-98DF-4F45-B403-DE7FF00F1D69}" destId="{E1783E3A-ADC2-49B0-8242-B439127AFA60}" srcOrd="0" destOrd="0" presId="urn:microsoft.com/office/officeart/2005/8/layout/hierarchy6"/>
    <dgm:cxn modelId="{FE42E21D-EAB8-46E5-AD2A-99BFCD50CE99}" type="presOf" srcId="{2A2A6C3E-7F9A-4615-9338-56A3AE796F8F}" destId="{BB5F22EE-07D1-4C61-B6C9-E1D9AF8EF303}" srcOrd="0" destOrd="0" presId="urn:microsoft.com/office/officeart/2005/8/layout/hierarchy6"/>
    <dgm:cxn modelId="{45722A20-2F31-459A-BDA2-CF4DAF19BC03}" type="presOf" srcId="{8C65F2D6-D6CE-4C72-9E4E-A59B44D5801E}" destId="{2F700674-F878-4A6C-83C7-ECF588123065}" srcOrd="0" destOrd="0" presId="urn:microsoft.com/office/officeart/2005/8/layout/hierarchy6"/>
    <dgm:cxn modelId="{20824526-F043-447C-8946-9DD402879223}" srcId="{CF296352-459D-4E90-9C95-60472BAF6CC7}" destId="{DAB3A8AE-A4BC-4017-9113-F0C958A98A8F}" srcOrd="2" destOrd="0" parTransId="{C6CBAC7A-18F7-43F6-9146-4F7D9A0ECCDC}" sibTransId="{F24B58E6-7ED0-4C36-ACA7-629FDE73063F}"/>
    <dgm:cxn modelId="{AEC04337-F69D-43D9-9DED-4BD31506BFE9}" srcId="{2A2A6C3E-7F9A-4615-9338-56A3AE796F8F}" destId="{5B2EC696-3061-48E7-9A6B-08530B8829CB}" srcOrd="3" destOrd="0" parTransId="{4C4096FD-E78A-47AD-8FBE-F4D9476CC6CD}" sibTransId="{E9E71B3F-3F82-4987-AC74-CC8BB6107DF8}"/>
    <dgm:cxn modelId="{B0A88737-425A-4495-AC2E-E61318729732}" type="presOf" srcId="{4F7C35B9-CC88-45C1-B62E-75FDA36B3E3C}" destId="{45B45A28-D89D-4C9C-9696-B51F64CF2D12}" srcOrd="0" destOrd="0" presId="urn:microsoft.com/office/officeart/2005/8/layout/hierarchy6"/>
    <dgm:cxn modelId="{E8388937-A9B5-4894-94EA-DC5D3F4F4DB5}" srcId="{CF296352-459D-4E90-9C95-60472BAF6CC7}" destId="{4E621649-35A3-4DA9-B282-B1558958E17F}" srcOrd="0" destOrd="0" parTransId="{72913CE6-D97C-4D89-A1B2-4BDC81B388DB}" sibTransId="{84B6D77F-8162-411D-994C-6E435FFD578F}"/>
    <dgm:cxn modelId="{119D2938-647E-4623-B39A-220FC5D012B3}" type="presOf" srcId="{CD16CB86-D572-4F18-B724-45A1AFA0B56E}" destId="{E493DE45-3A46-4B59-B892-65B0EA562C4B}" srcOrd="0" destOrd="0" presId="urn:microsoft.com/office/officeart/2005/8/layout/hierarchy6"/>
    <dgm:cxn modelId="{A701493A-47D1-42C2-8A18-55C7A34A9E18}" type="presOf" srcId="{CF296352-459D-4E90-9C95-60472BAF6CC7}" destId="{6251F016-18E8-48DB-A9A5-1F907FAE66D5}" srcOrd="0" destOrd="0" presId="urn:microsoft.com/office/officeart/2005/8/layout/hierarchy6"/>
    <dgm:cxn modelId="{5A0ACF3A-3F43-4706-897F-74417A8B4C3D}" srcId="{0BF102C4-6B8A-4820-8F98-72CC7AA441A3}" destId="{CF296352-459D-4E90-9C95-60472BAF6CC7}" srcOrd="0" destOrd="0" parTransId="{A040AA3F-98DF-4F45-B403-DE7FF00F1D69}" sibTransId="{0889FDA9-9FB7-4974-BDD9-9645C41AF547}"/>
    <dgm:cxn modelId="{FBAB0944-886B-45EE-81EC-FE94D9786CBF}" type="presOf" srcId="{DAB3A8AE-A4BC-4017-9113-F0C958A98A8F}" destId="{BF27CDE7-65DF-411A-979C-725BA1819A71}" srcOrd="0" destOrd="0" presId="urn:microsoft.com/office/officeart/2005/8/layout/hierarchy6"/>
    <dgm:cxn modelId="{6C3B2C4C-51D5-4E55-817E-3EDD3F14D585}" srcId="{0BF102C4-6B8A-4820-8F98-72CC7AA441A3}" destId="{50A3FD8F-28F1-4727-8979-44E89EA80C44}" srcOrd="1" destOrd="0" parTransId="{B46DD796-4293-491C-B8E1-7CAF2C129C2E}" sibTransId="{503536CB-8329-4A71-A03E-93F8C316FA24}"/>
    <dgm:cxn modelId="{4A4E245A-C192-4752-A41A-D5C9FDB20B99}" type="presOf" srcId="{322BDBED-17BB-4638-A282-357B1236FBC4}" destId="{6935E07F-B3CE-4538-A50C-82BBC5A83235}" srcOrd="0" destOrd="0" presId="urn:microsoft.com/office/officeart/2005/8/layout/hierarchy6"/>
    <dgm:cxn modelId="{1C45325C-04F6-4893-8495-149107976018}" srcId="{2A2A6C3E-7F9A-4615-9338-56A3AE796F8F}" destId="{C1DEDD67-A636-4B19-AFE2-FBB00DC5D400}" srcOrd="1" destOrd="0" parTransId="{BED41711-B31C-4B8C-8289-DF12A7280FED}" sibTransId="{5601AD52-BE18-44C0-90A2-BBA96693107B}"/>
    <dgm:cxn modelId="{9F92BA5F-61FB-4914-B204-26A87930AF2C}" type="presOf" srcId="{C1DEDD67-A636-4B19-AFE2-FBB00DC5D400}" destId="{D014071F-0E49-4169-9118-D62016205C7D}" srcOrd="1" destOrd="0" presId="urn:microsoft.com/office/officeart/2005/8/layout/hierarchy6"/>
    <dgm:cxn modelId="{1AA45461-AC07-4386-9652-558408EF107E}" type="presOf" srcId="{36F75CA9-829F-49C6-93E2-F4863D71CA29}" destId="{15DD4DB3-6299-43AF-B548-E9847DE325CD}" srcOrd="0" destOrd="0" presId="urn:microsoft.com/office/officeart/2005/8/layout/hierarchy6"/>
    <dgm:cxn modelId="{D42D2066-A837-46A3-8F6D-BB6EE52CA00D}" type="presOf" srcId="{41CCBEEF-5CD7-4AEE-AD86-D2E46B93B898}" destId="{AF3FC939-41E8-4388-B44E-7A47B1666BAC}" srcOrd="0" destOrd="0" presId="urn:microsoft.com/office/officeart/2005/8/layout/hierarchy6"/>
    <dgm:cxn modelId="{A55AE66B-023B-4BBB-94F5-473F87BC4E90}" type="presOf" srcId="{7D642D0A-8214-428E-B7CF-B90E6DA49032}" destId="{7F53005D-6DCD-420F-BDF4-9B2F02330FB8}" srcOrd="0" destOrd="0" presId="urn:microsoft.com/office/officeart/2005/8/layout/hierarchy6"/>
    <dgm:cxn modelId="{FEC6BA6E-F005-4947-8D5D-055F70DF9590}" type="presOf" srcId="{AD9508EA-C39B-49C7-8938-484BDF96BEDC}" destId="{80531DFA-047F-46B4-92B4-6674B9FE7DE9}" srcOrd="0" destOrd="0" presId="urn:microsoft.com/office/officeart/2005/8/layout/hierarchy6"/>
    <dgm:cxn modelId="{04FD9E70-EFDA-43BB-B840-5633A62CDDC6}" type="presOf" srcId="{3ECAEBAF-AD41-453D-809A-EEACAAE34FB4}" destId="{6E1CC418-05BF-4493-B4A9-54C62FA96306}" srcOrd="0" destOrd="0" presId="urn:microsoft.com/office/officeart/2005/8/layout/hierarchy6"/>
    <dgm:cxn modelId="{68110773-82AB-42C1-AEEA-6ABF5C5D3C1B}" type="presOf" srcId="{B46DD796-4293-491C-B8E1-7CAF2C129C2E}" destId="{C75864DB-FE94-415A-AFBD-816CD6D8801B}" srcOrd="0" destOrd="0" presId="urn:microsoft.com/office/officeart/2005/8/layout/hierarchy6"/>
    <dgm:cxn modelId="{F8AF8879-DE86-4FAB-9428-F52D80039EEA}" srcId="{8C65F2D6-D6CE-4C72-9E4E-A59B44D5801E}" destId="{E073969F-004E-4F77-95B1-E2C30298D08C}" srcOrd="2" destOrd="0" parTransId="{36F75CA9-829F-49C6-93E2-F4863D71CA29}" sibTransId="{F5E0B453-5574-4785-9E54-3E00B30AFC60}"/>
    <dgm:cxn modelId="{F3965787-BB7D-42D2-945D-1B77FFA4AC3B}" srcId="{ABC10EDB-E302-4CF8-95CB-95799FFBCB29}" destId="{0BF102C4-6B8A-4820-8F98-72CC7AA441A3}" srcOrd="2" destOrd="0" parTransId="{4F7C35B9-CC88-45C1-B62E-75FDA36B3E3C}" sibTransId="{F87D7ABB-2030-41B3-BDF9-1101E6D1B493}"/>
    <dgm:cxn modelId="{CA584291-FE42-49A2-ADE3-6F5C257537AE}" type="presOf" srcId="{ABC10EDB-E302-4CF8-95CB-95799FFBCB29}" destId="{6598A40C-4711-4CDC-B83C-3503D731EC90}" srcOrd="0" destOrd="0" presId="urn:microsoft.com/office/officeart/2005/8/layout/hierarchy6"/>
    <dgm:cxn modelId="{B5B82292-6611-4C98-A935-F5BFBAE6A618}" type="presOf" srcId="{0BF102C4-6B8A-4820-8F98-72CC7AA441A3}" destId="{FA539B15-B7DA-4226-B584-5E4C0A4927AC}" srcOrd="0" destOrd="0" presId="urn:microsoft.com/office/officeart/2005/8/layout/hierarchy6"/>
    <dgm:cxn modelId="{3C2A7494-90CC-4BF9-AE77-622CC4A05670}" type="presOf" srcId="{E073969F-004E-4F77-95B1-E2C30298D08C}" destId="{E7BF327E-F859-4BC2-82D5-A50529576A75}" srcOrd="0" destOrd="0" presId="urn:microsoft.com/office/officeart/2005/8/layout/hierarchy6"/>
    <dgm:cxn modelId="{3C192098-6D95-49EC-8479-B8358FC98FA2}" type="presOf" srcId="{AD9508EA-C39B-49C7-8938-484BDF96BEDC}" destId="{7F231A0F-140E-410B-9D91-064BAFEE419A}" srcOrd="1" destOrd="0" presId="urn:microsoft.com/office/officeart/2005/8/layout/hierarchy6"/>
    <dgm:cxn modelId="{39EA8099-6F07-4A72-A1E5-EDA62485D6E7}" srcId="{8C65F2D6-D6CE-4C72-9E4E-A59B44D5801E}" destId="{EA9D3B0F-1CA5-4E55-992A-AEC683DBA2DA}" srcOrd="0" destOrd="0" parTransId="{302A303F-32D2-4316-AB69-5BAEFBBD3768}" sibTransId="{15183E8A-6A5F-43DE-8241-7443E757FF21}"/>
    <dgm:cxn modelId="{4855499E-F53F-4104-8A0E-D4163BAAECAB}" type="presOf" srcId="{4E621649-35A3-4DA9-B282-B1558958E17F}" destId="{09DB8C90-C5B8-468A-ABF1-4200CCB6BB8E}" srcOrd="0" destOrd="0" presId="urn:microsoft.com/office/officeart/2005/8/layout/hierarchy6"/>
    <dgm:cxn modelId="{E4E7B99F-A069-40EA-A2DB-CA8CBDCDFED9}" srcId="{2A2A6C3E-7F9A-4615-9338-56A3AE796F8F}" destId="{ABC10EDB-E302-4CF8-95CB-95799FFBCB29}" srcOrd="0" destOrd="0" parTransId="{E3A6124D-C4D5-4294-ABBB-212E7793B76D}" sibTransId="{CC41198E-9CE4-4986-8E39-4800B5D27185}"/>
    <dgm:cxn modelId="{7252C4A8-C6E6-42F5-8CC8-CB61B0EE44B4}" type="presOf" srcId="{C6CBAC7A-18F7-43F6-9146-4F7D9A0ECCDC}" destId="{21107C69-0E04-4E1B-AA18-B8D76894320C}" srcOrd="0" destOrd="0" presId="urn:microsoft.com/office/officeart/2005/8/layout/hierarchy6"/>
    <dgm:cxn modelId="{FBD898BC-D294-4556-A4A4-B2BBDE64342E}" srcId="{ABC10EDB-E302-4CF8-95CB-95799FFBCB29}" destId="{8C65F2D6-D6CE-4C72-9E4E-A59B44D5801E}" srcOrd="0" destOrd="0" parTransId="{7F66BCD1-64BB-4129-ABD0-F5E2625DAEB5}" sibTransId="{C913FA10-BDBC-4140-A211-E25191E87A95}"/>
    <dgm:cxn modelId="{08BE3DCB-AF9C-469B-911A-9E5233521842}" type="presOf" srcId="{302A303F-32D2-4316-AB69-5BAEFBBD3768}" destId="{87D64582-107C-4104-B4FE-9176FC9B101E}" srcOrd="0" destOrd="0" presId="urn:microsoft.com/office/officeart/2005/8/layout/hierarchy6"/>
    <dgm:cxn modelId="{7FC25CCC-DF45-424C-9B36-7D4222F936F1}" type="presOf" srcId="{C1DEDD67-A636-4B19-AFE2-FBB00DC5D400}" destId="{4A28499B-07CB-4070-B7BE-BBE04BA3AEF2}" srcOrd="0" destOrd="0" presId="urn:microsoft.com/office/officeart/2005/8/layout/hierarchy6"/>
    <dgm:cxn modelId="{634077CD-C65C-4536-BD8A-21193FCB0C57}" type="presOf" srcId="{EA9D3B0F-1CA5-4E55-992A-AEC683DBA2DA}" destId="{4048E0BB-F4C9-40B3-ADDC-E840557DC301}" srcOrd="0" destOrd="0" presId="urn:microsoft.com/office/officeart/2005/8/layout/hierarchy6"/>
    <dgm:cxn modelId="{653FFECD-A647-4A4F-936B-FEF530FBA9D8}" srcId="{ABC10EDB-E302-4CF8-95CB-95799FFBCB29}" destId="{41CCBEEF-5CD7-4AEE-AD86-D2E46B93B898}" srcOrd="1" destOrd="0" parTransId="{CD16CB86-D572-4F18-B724-45A1AFA0B56E}" sibTransId="{0BCE5F88-BD72-4701-B62F-DDDC277CA16C}"/>
    <dgm:cxn modelId="{C46141CF-DAEB-4F51-961F-7CE2C1A7A461}" srcId="{8C65F2D6-D6CE-4C72-9E4E-A59B44D5801E}" destId="{3ECAEBAF-AD41-453D-809A-EEACAAE34FB4}" srcOrd="1" destOrd="0" parTransId="{322BDBED-17BB-4638-A282-357B1236FBC4}" sibTransId="{8E0E2ECA-B88C-473E-8943-53FDAC9C0160}"/>
    <dgm:cxn modelId="{CE306DD4-711F-4FCB-B8C7-BE19A840F53D}" type="presOf" srcId="{72913CE6-D97C-4D89-A1B2-4BDC81B388DB}" destId="{AABC81A1-9632-41F7-8F91-489B5AF9A445}" srcOrd="0" destOrd="0" presId="urn:microsoft.com/office/officeart/2005/8/layout/hierarchy6"/>
    <dgm:cxn modelId="{AE6B3CE8-AE17-4995-8A0C-60C114673942}" type="presOf" srcId="{F4D5F9DF-8EA7-4AE6-955D-0354008A1524}" destId="{9085646B-F106-4911-B10E-10396E23AE01}" srcOrd="0" destOrd="0" presId="urn:microsoft.com/office/officeart/2005/8/layout/hierarchy6"/>
    <dgm:cxn modelId="{43FF1FEC-C8B3-44FF-AA82-87A263412CFC}" type="presOf" srcId="{50A3FD8F-28F1-4727-8979-44E89EA80C44}" destId="{7C07497C-81F2-40B0-9888-855D4DFD780F}" srcOrd="0" destOrd="0" presId="urn:microsoft.com/office/officeart/2005/8/layout/hierarchy6"/>
    <dgm:cxn modelId="{3AA9B0F6-035B-468D-A0A0-01B303ADCFFC}" srcId="{2A2A6C3E-7F9A-4615-9338-56A3AE796F8F}" destId="{AD9508EA-C39B-49C7-8938-484BDF96BEDC}" srcOrd="2" destOrd="0" parTransId="{375F431D-CE61-4C31-99E5-7EAEBA6C54C8}" sibTransId="{4C7159A1-C969-44B2-B4A3-F62C9B3DA16E}"/>
    <dgm:cxn modelId="{F0CA9BFB-F8A9-419D-AEFB-0E0156328953}" srcId="{CF296352-459D-4E90-9C95-60472BAF6CC7}" destId="{F4D5F9DF-8EA7-4AE6-955D-0354008A1524}" srcOrd="1" destOrd="0" parTransId="{7D642D0A-8214-428E-B7CF-B90E6DA49032}" sibTransId="{828B21E6-8F75-494E-9C5E-4318AF5E2CE1}"/>
    <dgm:cxn modelId="{71B73E92-1EE2-442E-992E-29E8BE760996}" type="presParOf" srcId="{BB5F22EE-07D1-4C61-B6C9-E1D9AF8EF303}" destId="{FA47794E-06E3-42A9-B00C-10555248B15B}" srcOrd="0" destOrd="0" presId="urn:microsoft.com/office/officeart/2005/8/layout/hierarchy6"/>
    <dgm:cxn modelId="{755B0DE9-4E62-4973-BED7-17F501B11D49}" type="presParOf" srcId="{FA47794E-06E3-42A9-B00C-10555248B15B}" destId="{D574853E-C6F1-44BB-BF6F-6F4D7D1DD6DE}" srcOrd="0" destOrd="0" presId="urn:microsoft.com/office/officeart/2005/8/layout/hierarchy6"/>
    <dgm:cxn modelId="{A52034D2-3B7A-4F48-9C08-AA68FF9C8B4A}" type="presParOf" srcId="{FA47794E-06E3-42A9-B00C-10555248B15B}" destId="{EF89F533-4053-4A36-8BFF-F387B637907D}" srcOrd="1" destOrd="0" presId="urn:microsoft.com/office/officeart/2005/8/layout/hierarchy6"/>
    <dgm:cxn modelId="{39CD979F-0FF1-40E1-818D-8B90B82C4F2C}" type="presParOf" srcId="{EF89F533-4053-4A36-8BFF-F387B637907D}" destId="{53E066A5-A541-437F-94E9-1BFFD87AC2CA}" srcOrd="0" destOrd="0" presId="urn:microsoft.com/office/officeart/2005/8/layout/hierarchy6"/>
    <dgm:cxn modelId="{01B8C87A-6F57-4F31-B959-FE76EF8BB712}" type="presParOf" srcId="{53E066A5-A541-437F-94E9-1BFFD87AC2CA}" destId="{6598A40C-4711-4CDC-B83C-3503D731EC90}" srcOrd="0" destOrd="0" presId="urn:microsoft.com/office/officeart/2005/8/layout/hierarchy6"/>
    <dgm:cxn modelId="{E3D2CF7A-8542-4512-A629-16E093832271}" type="presParOf" srcId="{53E066A5-A541-437F-94E9-1BFFD87AC2CA}" destId="{E7E6B14E-99EF-48C6-A2EC-C17E1C8ABD96}" srcOrd="1" destOrd="0" presId="urn:microsoft.com/office/officeart/2005/8/layout/hierarchy6"/>
    <dgm:cxn modelId="{CBD99518-18E2-44A2-980D-3E6469DC4F9C}" type="presParOf" srcId="{E7E6B14E-99EF-48C6-A2EC-C17E1C8ABD96}" destId="{7CA4B91D-CC87-4E80-AECE-72F27A5319FB}" srcOrd="0" destOrd="0" presId="urn:microsoft.com/office/officeart/2005/8/layout/hierarchy6"/>
    <dgm:cxn modelId="{8C5106A8-5447-4609-9D5E-5F928AE46EC0}" type="presParOf" srcId="{E7E6B14E-99EF-48C6-A2EC-C17E1C8ABD96}" destId="{E0302B1D-8DB9-404B-93CB-5ECCC309B9F9}" srcOrd="1" destOrd="0" presId="urn:microsoft.com/office/officeart/2005/8/layout/hierarchy6"/>
    <dgm:cxn modelId="{F7EE99B5-512B-4082-8269-9FA845ABE2C1}" type="presParOf" srcId="{E0302B1D-8DB9-404B-93CB-5ECCC309B9F9}" destId="{2F700674-F878-4A6C-83C7-ECF588123065}" srcOrd="0" destOrd="0" presId="urn:microsoft.com/office/officeart/2005/8/layout/hierarchy6"/>
    <dgm:cxn modelId="{65E02D5F-72D3-4C6C-9495-22D0FF8475D4}" type="presParOf" srcId="{E0302B1D-8DB9-404B-93CB-5ECCC309B9F9}" destId="{ED50292F-DE36-436A-8EB2-0A733A30F428}" srcOrd="1" destOrd="0" presId="urn:microsoft.com/office/officeart/2005/8/layout/hierarchy6"/>
    <dgm:cxn modelId="{49086B0E-06B5-48A4-97D3-ED839C1599B1}" type="presParOf" srcId="{ED50292F-DE36-436A-8EB2-0A733A30F428}" destId="{87D64582-107C-4104-B4FE-9176FC9B101E}" srcOrd="0" destOrd="0" presId="urn:microsoft.com/office/officeart/2005/8/layout/hierarchy6"/>
    <dgm:cxn modelId="{47319E53-F91E-40BF-821D-BE7CABDD75B1}" type="presParOf" srcId="{ED50292F-DE36-436A-8EB2-0A733A30F428}" destId="{037AA818-C660-412F-8CC7-1E08DA662D0F}" srcOrd="1" destOrd="0" presId="urn:microsoft.com/office/officeart/2005/8/layout/hierarchy6"/>
    <dgm:cxn modelId="{1CE87245-8936-45F7-A5A3-675C4E5E5D44}" type="presParOf" srcId="{037AA818-C660-412F-8CC7-1E08DA662D0F}" destId="{4048E0BB-F4C9-40B3-ADDC-E840557DC301}" srcOrd="0" destOrd="0" presId="urn:microsoft.com/office/officeart/2005/8/layout/hierarchy6"/>
    <dgm:cxn modelId="{F361565F-8E59-4AF0-98AF-7BAEFBCFDFA6}" type="presParOf" srcId="{037AA818-C660-412F-8CC7-1E08DA662D0F}" destId="{620CCB35-D74C-420C-A651-B2C6E7166698}" srcOrd="1" destOrd="0" presId="urn:microsoft.com/office/officeart/2005/8/layout/hierarchy6"/>
    <dgm:cxn modelId="{7B175AE6-1FDE-4601-BF13-94F4755D5CF8}" type="presParOf" srcId="{ED50292F-DE36-436A-8EB2-0A733A30F428}" destId="{6935E07F-B3CE-4538-A50C-82BBC5A83235}" srcOrd="2" destOrd="0" presId="urn:microsoft.com/office/officeart/2005/8/layout/hierarchy6"/>
    <dgm:cxn modelId="{0A595DC8-47C5-44FA-B7D2-5373187B59D4}" type="presParOf" srcId="{ED50292F-DE36-436A-8EB2-0A733A30F428}" destId="{2855A0FA-AFCB-4A08-AD44-15E4B3E87310}" srcOrd="3" destOrd="0" presId="urn:microsoft.com/office/officeart/2005/8/layout/hierarchy6"/>
    <dgm:cxn modelId="{880CC798-1B44-4DA7-BCF7-D04886190BC5}" type="presParOf" srcId="{2855A0FA-AFCB-4A08-AD44-15E4B3E87310}" destId="{6E1CC418-05BF-4493-B4A9-54C62FA96306}" srcOrd="0" destOrd="0" presId="urn:microsoft.com/office/officeart/2005/8/layout/hierarchy6"/>
    <dgm:cxn modelId="{57BC935A-E049-46CE-AD74-1236A7C41207}" type="presParOf" srcId="{2855A0FA-AFCB-4A08-AD44-15E4B3E87310}" destId="{2065E826-C8A5-44FE-A74A-94E7FD429935}" srcOrd="1" destOrd="0" presId="urn:microsoft.com/office/officeart/2005/8/layout/hierarchy6"/>
    <dgm:cxn modelId="{FD28EC9C-1AAC-4BD9-B71D-C2FE30F8BF7B}" type="presParOf" srcId="{ED50292F-DE36-436A-8EB2-0A733A30F428}" destId="{15DD4DB3-6299-43AF-B548-E9847DE325CD}" srcOrd="4" destOrd="0" presId="urn:microsoft.com/office/officeart/2005/8/layout/hierarchy6"/>
    <dgm:cxn modelId="{FD646607-6365-473B-BB9A-5A3577293A2F}" type="presParOf" srcId="{ED50292F-DE36-436A-8EB2-0A733A30F428}" destId="{DECB1660-8668-48CE-BE81-7EFCC5152562}" srcOrd="5" destOrd="0" presId="urn:microsoft.com/office/officeart/2005/8/layout/hierarchy6"/>
    <dgm:cxn modelId="{42A0B9F4-DCF1-4AF5-8981-56795DBF5F0D}" type="presParOf" srcId="{DECB1660-8668-48CE-BE81-7EFCC5152562}" destId="{E7BF327E-F859-4BC2-82D5-A50529576A75}" srcOrd="0" destOrd="0" presId="urn:microsoft.com/office/officeart/2005/8/layout/hierarchy6"/>
    <dgm:cxn modelId="{BB2322F2-A4D9-425E-AB08-DF8B15BF77FF}" type="presParOf" srcId="{DECB1660-8668-48CE-BE81-7EFCC5152562}" destId="{B774E2C8-8BA0-48FB-8EA2-83DC1A1395DF}" srcOrd="1" destOrd="0" presId="urn:microsoft.com/office/officeart/2005/8/layout/hierarchy6"/>
    <dgm:cxn modelId="{070EAFD7-158A-4540-B0AA-17F3C9E15DD6}" type="presParOf" srcId="{E7E6B14E-99EF-48C6-A2EC-C17E1C8ABD96}" destId="{E493DE45-3A46-4B59-B892-65B0EA562C4B}" srcOrd="2" destOrd="0" presId="urn:microsoft.com/office/officeart/2005/8/layout/hierarchy6"/>
    <dgm:cxn modelId="{E59654C2-41D0-4A61-9BA7-1CAA1408D00A}" type="presParOf" srcId="{E7E6B14E-99EF-48C6-A2EC-C17E1C8ABD96}" destId="{505EF589-F449-4499-AAE3-649A1FC5FDA3}" srcOrd="3" destOrd="0" presId="urn:microsoft.com/office/officeart/2005/8/layout/hierarchy6"/>
    <dgm:cxn modelId="{8320E4D1-BE4E-4585-8B7D-1F70722E3EB1}" type="presParOf" srcId="{505EF589-F449-4499-AAE3-649A1FC5FDA3}" destId="{AF3FC939-41E8-4388-B44E-7A47B1666BAC}" srcOrd="0" destOrd="0" presId="urn:microsoft.com/office/officeart/2005/8/layout/hierarchy6"/>
    <dgm:cxn modelId="{63FFB9DC-7DE0-4303-B89B-E9E57D6B213C}" type="presParOf" srcId="{505EF589-F449-4499-AAE3-649A1FC5FDA3}" destId="{218055F4-48E9-46D9-8187-7257E0767180}" srcOrd="1" destOrd="0" presId="urn:microsoft.com/office/officeart/2005/8/layout/hierarchy6"/>
    <dgm:cxn modelId="{DCE2802D-A200-4FD9-A7DB-9A205F8877E9}" type="presParOf" srcId="{E7E6B14E-99EF-48C6-A2EC-C17E1C8ABD96}" destId="{45B45A28-D89D-4C9C-9696-B51F64CF2D12}" srcOrd="4" destOrd="0" presId="urn:microsoft.com/office/officeart/2005/8/layout/hierarchy6"/>
    <dgm:cxn modelId="{E2CD221E-440B-4101-91EF-685FB01828F0}" type="presParOf" srcId="{E7E6B14E-99EF-48C6-A2EC-C17E1C8ABD96}" destId="{859DD308-88FF-4BC8-A11F-019B2D39FA61}" srcOrd="5" destOrd="0" presId="urn:microsoft.com/office/officeart/2005/8/layout/hierarchy6"/>
    <dgm:cxn modelId="{024CF400-587B-45CD-B959-85076CA4D276}" type="presParOf" srcId="{859DD308-88FF-4BC8-A11F-019B2D39FA61}" destId="{FA539B15-B7DA-4226-B584-5E4C0A4927AC}" srcOrd="0" destOrd="0" presId="urn:microsoft.com/office/officeart/2005/8/layout/hierarchy6"/>
    <dgm:cxn modelId="{4F10192F-092F-455C-A2DD-76B9DE04A14A}" type="presParOf" srcId="{859DD308-88FF-4BC8-A11F-019B2D39FA61}" destId="{7B67AA99-B42C-4D0A-B6CC-4341C5A8DA0D}" srcOrd="1" destOrd="0" presId="urn:microsoft.com/office/officeart/2005/8/layout/hierarchy6"/>
    <dgm:cxn modelId="{4664EA99-1CEB-4946-9944-2D531AE47424}" type="presParOf" srcId="{7B67AA99-B42C-4D0A-B6CC-4341C5A8DA0D}" destId="{E1783E3A-ADC2-49B0-8242-B439127AFA60}" srcOrd="0" destOrd="0" presId="urn:microsoft.com/office/officeart/2005/8/layout/hierarchy6"/>
    <dgm:cxn modelId="{7DBAB862-96EE-44C4-8B51-47C26A26FC86}" type="presParOf" srcId="{7B67AA99-B42C-4D0A-B6CC-4341C5A8DA0D}" destId="{E065934C-BBBC-4A42-97FE-58B923EFBA82}" srcOrd="1" destOrd="0" presId="urn:microsoft.com/office/officeart/2005/8/layout/hierarchy6"/>
    <dgm:cxn modelId="{26BAB8A3-EE7C-4E89-9E72-D5BA24F97BA5}" type="presParOf" srcId="{E065934C-BBBC-4A42-97FE-58B923EFBA82}" destId="{6251F016-18E8-48DB-A9A5-1F907FAE66D5}" srcOrd="0" destOrd="0" presId="urn:microsoft.com/office/officeart/2005/8/layout/hierarchy6"/>
    <dgm:cxn modelId="{3A65A6F5-628D-43E9-8751-566565EA23A1}" type="presParOf" srcId="{E065934C-BBBC-4A42-97FE-58B923EFBA82}" destId="{3003DE91-00C9-45FD-AD30-D9FEACA9582B}" srcOrd="1" destOrd="0" presId="urn:microsoft.com/office/officeart/2005/8/layout/hierarchy6"/>
    <dgm:cxn modelId="{D947724D-4CBC-458D-ACFA-455A264DF1F2}" type="presParOf" srcId="{3003DE91-00C9-45FD-AD30-D9FEACA9582B}" destId="{AABC81A1-9632-41F7-8F91-489B5AF9A445}" srcOrd="0" destOrd="0" presId="urn:microsoft.com/office/officeart/2005/8/layout/hierarchy6"/>
    <dgm:cxn modelId="{DE5817B5-8DBF-43FA-BFCA-46F79744A487}" type="presParOf" srcId="{3003DE91-00C9-45FD-AD30-D9FEACA9582B}" destId="{77DAD708-7986-468B-BB65-881A2972FC16}" srcOrd="1" destOrd="0" presId="urn:microsoft.com/office/officeart/2005/8/layout/hierarchy6"/>
    <dgm:cxn modelId="{3CF51B34-2C48-4E36-987E-EEE0D498D48C}" type="presParOf" srcId="{77DAD708-7986-468B-BB65-881A2972FC16}" destId="{09DB8C90-C5B8-468A-ABF1-4200CCB6BB8E}" srcOrd="0" destOrd="0" presId="urn:microsoft.com/office/officeart/2005/8/layout/hierarchy6"/>
    <dgm:cxn modelId="{50626E85-FA1A-4227-8D1D-BF98554DDC5D}" type="presParOf" srcId="{77DAD708-7986-468B-BB65-881A2972FC16}" destId="{6F0ABDA8-E009-4990-AFC9-94F1AB280CB1}" srcOrd="1" destOrd="0" presId="urn:microsoft.com/office/officeart/2005/8/layout/hierarchy6"/>
    <dgm:cxn modelId="{F5E3C55F-103C-4E63-B76E-D2DB1F4DFFA0}" type="presParOf" srcId="{3003DE91-00C9-45FD-AD30-D9FEACA9582B}" destId="{7F53005D-6DCD-420F-BDF4-9B2F02330FB8}" srcOrd="2" destOrd="0" presId="urn:microsoft.com/office/officeart/2005/8/layout/hierarchy6"/>
    <dgm:cxn modelId="{1DA72EF0-8075-41FC-AC70-0159D6CB00FA}" type="presParOf" srcId="{3003DE91-00C9-45FD-AD30-D9FEACA9582B}" destId="{014BF1D0-1921-4D36-8645-C267EA11E36F}" srcOrd="3" destOrd="0" presId="urn:microsoft.com/office/officeart/2005/8/layout/hierarchy6"/>
    <dgm:cxn modelId="{24A577C4-24D7-49CB-A024-B97BA6047726}" type="presParOf" srcId="{014BF1D0-1921-4D36-8645-C267EA11E36F}" destId="{9085646B-F106-4911-B10E-10396E23AE01}" srcOrd="0" destOrd="0" presId="urn:microsoft.com/office/officeart/2005/8/layout/hierarchy6"/>
    <dgm:cxn modelId="{068F6C05-3A42-4596-A491-AEA9C60D73BF}" type="presParOf" srcId="{014BF1D0-1921-4D36-8645-C267EA11E36F}" destId="{F88066CC-91F1-46B3-8A21-D3CC72326A56}" srcOrd="1" destOrd="0" presId="urn:microsoft.com/office/officeart/2005/8/layout/hierarchy6"/>
    <dgm:cxn modelId="{B2861150-6576-46D1-BC34-A5CC618BFD9A}" type="presParOf" srcId="{3003DE91-00C9-45FD-AD30-D9FEACA9582B}" destId="{21107C69-0E04-4E1B-AA18-B8D76894320C}" srcOrd="4" destOrd="0" presId="urn:microsoft.com/office/officeart/2005/8/layout/hierarchy6"/>
    <dgm:cxn modelId="{CA9B117E-833F-402F-B9DF-831D9C67CC51}" type="presParOf" srcId="{3003DE91-00C9-45FD-AD30-D9FEACA9582B}" destId="{0BC4A506-675F-42B4-8C01-FAC0C4E0FED3}" srcOrd="5" destOrd="0" presId="urn:microsoft.com/office/officeart/2005/8/layout/hierarchy6"/>
    <dgm:cxn modelId="{DF3BCDFD-E934-45A0-85AE-4B7B25386E99}" type="presParOf" srcId="{0BC4A506-675F-42B4-8C01-FAC0C4E0FED3}" destId="{BF27CDE7-65DF-411A-979C-725BA1819A71}" srcOrd="0" destOrd="0" presId="urn:microsoft.com/office/officeart/2005/8/layout/hierarchy6"/>
    <dgm:cxn modelId="{D9F8FF3F-9D90-4FC4-8073-DB0CDED8C05F}" type="presParOf" srcId="{0BC4A506-675F-42B4-8C01-FAC0C4E0FED3}" destId="{6B44685C-3176-41FF-A730-A355F8C1F679}" srcOrd="1" destOrd="0" presId="urn:microsoft.com/office/officeart/2005/8/layout/hierarchy6"/>
    <dgm:cxn modelId="{C0E0C801-F790-4BA9-9372-EA75CE21CBFD}" type="presParOf" srcId="{7B67AA99-B42C-4D0A-B6CC-4341C5A8DA0D}" destId="{C75864DB-FE94-415A-AFBD-816CD6D8801B}" srcOrd="2" destOrd="0" presId="urn:microsoft.com/office/officeart/2005/8/layout/hierarchy6"/>
    <dgm:cxn modelId="{34B4E420-C4D6-497E-8FBA-20E6F6B3B6F7}" type="presParOf" srcId="{7B67AA99-B42C-4D0A-B6CC-4341C5A8DA0D}" destId="{10CD7111-8EA6-4A25-AEC4-C4BF4059706D}" srcOrd="3" destOrd="0" presId="urn:microsoft.com/office/officeart/2005/8/layout/hierarchy6"/>
    <dgm:cxn modelId="{8C5BF256-24A3-4DA8-B250-A6B9006E5988}" type="presParOf" srcId="{10CD7111-8EA6-4A25-AEC4-C4BF4059706D}" destId="{7C07497C-81F2-40B0-9888-855D4DFD780F}" srcOrd="0" destOrd="0" presId="urn:microsoft.com/office/officeart/2005/8/layout/hierarchy6"/>
    <dgm:cxn modelId="{597631F7-A412-4288-ABEF-76D841504383}" type="presParOf" srcId="{10CD7111-8EA6-4A25-AEC4-C4BF4059706D}" destId="{7F2D2050-DEC3-4B73-81BB-AFC6FD704F75}" srcOrd="1" destOrd="0" presId="urn:microsoft.com/office/officeart/2005/8/layout/hierarchy6"/>
    <dgm:cxn modelId="{BF6E2DB0-E863-4A99-B607-3162F0F747D2}" type="presParOf" srcId="{BB5F22EE-07D1-4C61-B6C9-E1D9AF8EF303}" destId="{95DE94B6-801D-415C-9FBA-07351AE540FB}" srcOrd="1" destOrd="0" presId="urn:microsoft.com/office/officeart/2005/8/layout/hierarchy6"/>
    <dgm:cxn modelId="{A87E361F-C84D-4FB2-B159-64E073CCCC0D}" type="presParOf" srcId="{95DE94B6-801D-415C-9FBA-07351AE540FB}" destId="{DB9BDE48-D009-4F34-BF82-A6B44EEEC86B}" srcOrd="0" destOrd="0" presId="urn:microsoft.com/office/officeart/2005/8/layout/hierarchy6"/>
    <dgm:cxn modelId="{1C75C4EB-604C-475D-A4A4-CE965130B398}" type="presParOf" srcId="{DB9BDE48-D009-4F34-BF82-A6B44EEEC86B}" destId="{4A28499B-07CB-4070-B7BE-BBE04BA3AEF2}" srcOrd="0" destOrd="0" presId="urn:microsoft.com/office/officeart/2005/8/layout/hierarchy6"/>
    <dgm:cxn modelId="{DCC88AE4-D127-48C6-A757-A924E0EA5916}" type="presParOf" srcId="{DB9BDE48-D009-4F34-BF82-A6B44EEEC86B}" destId="{D014071F-0E49-4169-9118-D62016205C7D}" srcOrd="1" destOrd="0" presId="urn:microsoft.com/office/officeart/2005/8/layout/hierarchy6"/>
    <dgm:cxn modelId="{D9EFD875-E128-4124-8188-ADBEDCF9777C}" type="presParOf" srcId="{95DE94B6-801D-415C-9FBA-07351AE540FB}" destId="{F46BBE95-CCF2-48E4-97C7-A6B1E1E8730E}" srcOrd="1" destOrd="0" presId="urn:microsoft.com/office/officeart/2005/8/layout/hierarchy6"/>
    <dgm:cxn modelId="{E008E9AD-BE56-459A-888B-9C9453CA4B01}" type="presParOf" srcId="{F46BBE95-CCF2-48E4-97C7-A6B1E1E8730E}" destId="{B8069FF1-AAE8-41E3-A5FE-1631ECDA764E}" srcOrd="0" destOrd="0" presId="urn:microsoft.com/office/officeart/2005/8/layout/hierarchy6"/>
    <dgm:cxn modelId="{5364FEC3-8930-4B87-B4BB-2BD16CEB5D8D}" type="presParOf" srcId="{95DE94B6-801D-415C-9FBA-07351AE540FB}" destId="{8CF280A7-CA1E-460E-AA9A-B8EDE1138CAD}" srcOrd="2" destOrd="0" presId="urn:microsoft.com/office/officeart/2005/8/layout/hierarchy6"/>
    <dgm:cxn modelId="{24CC20D3-8C0A-4BBD-9E2A-1CF9C59319C2}" type="presParOf" srcId="{8CF280A7-CA1E-460E-AA9A-B8EDE1138CAD}" destId="{80531DFA-047F-46B4-92B4-6674B9FE7DE9}" srcOrd="0" destOrd="0" presId="urn:microsoft.com/office/officeart/2005/8/layout/hierarchy6"/>
    <dgm:cxn modelId="{B490BA09-9F4C-42EE-9219-D5A5A90DAE20}" type="presParOf" srcId="{8CF280A7-CA1E-460E-AA9A-B8EDE1138CAD}" destId="{7F231A0F-140E-410B-9D91-064BAFEE419A}" srcOrd="1" destOrd="0" presId="urn:microsoft.com/office/officeart/2005/8/layout/hierarchy6"/>
    <dgm:cxn modelId="{14BBE7EE-AB3B-4433-8CDB-4BF7B3D73DFB}" type="presParOf" srcId="{95DE94B6-801D-415C-9FBA-07351AE540FB}" destId="{79098F3F-E3BC-47D9-BCB0-EFFF55F11223}" srcOrd="3" destOrd="0" presId="urn:microsoft.com/office/officeart/2005/8/layout/hierarchy6"/>
    <dgm:cxn modelId="{2FB67BC2-BE75-4037-BE91-6E7999F328BD}" type="presParOf" srcId="{79098F3F-E3BC-47D9-BCB0-EFFF55F11223}" destId="{8AA78196-A325-4BCB-A5CC-38CBE52B0F20}" srcOrd="0" destOrd="0" presId="urn:microsoft.com/office/officeart/2005/8/layout/hierarchy6"/>
    <dgm:cxn modelId="{2364FF2E-A295-4355-8082-D8E1D654CB0D}" type="presParOf" srcId="{95DE94B6-801D-415C-9FBA-07351AE540FB}" destId="{D1A55F05-EEDE-4D6F-9494-768DF9B5003B}" srcOrd="4" destOrd="0" presId="urn:microsoft.com/office/officeart/2005/8/layout/hierarchy6"/>
    <dgm:cxn modelId="{0BE9CD9B-B934-4F25-A16B-AF02E05D6B27}" type="presParOf" srcId="{D1A55F05-EEDE-4D6F-9494-768DF9B5003B}" destId="{5810773A-3A96-4FBF-8CC4-220B86139794}" srcOrd="0" destOrd="0" presId="urn:microsoft.com/office/officeart/2005/8/layout/hierarchy6"/>
    <dgm:cxn modelId="{5C62DD67-5563-4916-BB14-FD5F07A49965}" type="presParOf" srcId="{D1A55F05-EEDE-4D6F-9494-768DF9B5003B}" destId="{5BA40C9A-8E1C-43B3-9B2A-001812232B71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10773A-3A96-4FBF-8CC4-220B86139794}">
      <dsp:nvSpPr>
        <dsp:cNvPr id="0" name=""/>
        <dsp:cNvSpPr/>
      </dsp:nvSpPr>
      <dsp:spPr>
        <a:xfrm>
          <a:off x="0" y="3539430"/>
          <a:ext cx="12192000" cy="8834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800" kern="1200" dirty="0"/>
            <a:t>Mobile App | On-Field</a:t>
          </a:r>
        </a:p>
      </dsp:txBody>
      <dsp:txXfrm>
        <a:off x="0" y="3539430"/>
        <a:ext cx="3657600" cy="883443"/>
      </dsp:txXfrm>
    </dsp:sp>
    <dsp:sp modelId="{80531DFA-047F-46B4-92B4-6674B9FE7DE9}">
      <dsp:nvSpPr>
        <dsp:cNvPr id="0" name=""/>
        <dsp:cNvSpPr/>
      </dsp:nvSpPr>
      <dsp:spPr>
        <a:xfrm>
          <a:off x="0" y="2508746"/>
          <a:ext cx="12192000" cy="8834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800" kern="1200" dirty="0"/>
            <a:t>Web App | Off Field</a:t>
          </a:r>
        </a:p>
      </dsp:txBody>
      <dsp:txXfrm>
        <a:off x="0" y="2508746"/>
        <a:ext cx="3657600" cy="883443"/>
      </dsp:txXfrm>
    </dsp:sp>
    <dsp:sp modelId="{4A28499B-07CB-4070-B7BE-BBE04BA3AEF2}">
      <dsp:nvSpPr>
        <dsp:cNvPr id="0" name=""/>
        <dsp:cNvSpPr/>
      </dsp:nvSpPr>
      <dsp:spPr>
        <a:xfrm>
          <a:off x="0" y="1478061"/>
          <a:ext cx="12192000" cy="8834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800" kern="1200" dirty="0"/>
            <a:t>Pro Suite </a:t>
          </a:r>
        </a:p>
      </dsp:txBody>
      <dsp:txXfrm>
        <a:off x="0" y="1478061"/>
        <a:ext cx="3657600" cy="883443"/>
      </dsp:txXfrm>
    </dsp:sp>
    <dsp:sp modelId="{6598A40C-4711-4CDC-B83C-3503D731EC90}">
      <dsp:nvSpPr>
        <dsp:cNvPr id="0" name=""/>
        <dsp:cNvSpPr/>
      </dsp:nvSpPr>
      <dsp:spPr>
        <a:xfrm>
          <a:off x="6350156" y="1551682"/>
          <a:ext cx="3623245" cy="7362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900" kern="1200" dirty="0"/>
            <a:t>Blindside Sport | Nextgen Sport</a:t>
          </a:r>
        </a:p>
      </dsp:txBody>
      <dsp:txXfrm>
        <a:off x="6371719" y="1573245"/>
        <a:ext cx="3580119" cy="693077"/>
      </dsp:txXfrm>
    </dsp:sp>
    <dsp:sp modelId="{7CA4B91D-CC87-4E80-AECE-72F27A5319FB}">
      <dsp:nvSpPr>
        <dsp:cNvPr id="0" name=""/>
        <dsp:cNvSpPr/>
      </dsp:nvSpPr>
      <dsp:spPr>
        <a:xfrm>
          <a:off x="5649485" y="2287885"/>
          <a:ext cx="2512293" cy="294481"/>
        </a:xfrm>
        <a:custGeom>
          <a:avLst/>
          <a:gdLst/>
          <a:ahLst/>
          <a:cxnLst/>
          <a:rect l="0" t="0" r="0" b="0"/>
          <a:pathLst>
            <a:path>
              <a:moveTo>
                <a:pt x="2512293" y="0"/>
              </a:moveTo>
              <a:lnTo>
                <a:pt x="2512293" y="147240"/>
              </a:lnTo>
              <a:lnTo>
                <a:pt x="0" y="147240"/>
              </a:lnTo>
              <a:lnTo>
                <a:pt x="0" y="2944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700674-F878-4A6C-83C7-ECF588123065}">
      <dsp:nvSpPr>
        <dsp:cNvPr id="0" name=""/>
        <dsp:cNvSpPr/>
      </dsp:nvSpPr>
      <dsp:spPr>
        <a:xfrm>
          <a:off x="5097333" y="2582366"/>
          <a:ext cx="1104304" cy="7362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900" kern="1200"/>
            <a:t>Blindside</a:t>
          </a:r>
          <a:endParaRPr lang="en-ZA" sz="1900" kern="1200" dirty="0"/>
        </a:p>
      </dsp:txBody>
      <dsp:txXfrm>
        <a:off x="5118896" y="2603929"/>
        <a:ext cx="1061178" cy="693077"/>
      </dsp:txXfrm>
    </dsp:sp>
    <dsp:sp modelId="{87D64582-107C-4104-B4FE-9176FC9B101E}">
      <dsp:nvSpPr>
        <dsp:cNvPr id="0" name=""/>
        <dsp:cNvSpPr/>
      </dsp:nvSpPr>
      <dsp:spPr>
        <a:xfrm>
          <a:off x="4213889" y="3318569"/>
          <a:ext cx="1435596" cy="294481"/>
        </a:xfrm>
        <a:custGeom>
          <a:avLst/>
          <a:gdLst/>
          <a:ahLst/>
          <a:cxnLst/>
          <a:rect l="0" t="0" r="0" b="0"/>
          <a:pathLst>
            <a:path>
              <a:moveTo>
                <a:pt x="1435596" y="0"/>
              </a:moveTo>
              <a:lnTo>
                <a:pt x="1435596" y="147240"/>
              </a:lnTo>
              <a:lnTo>
                <a:pt x="0" y="147240"/>
              </a:lnTo>
              <a:lnTo>
                <a:pt x="0" y="29448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48E0BB-F4C9-40B3-ADDC-E840557DC301}">
      <dsp:nvSpPr>
        <dsp:cNvPr id="0" name=""/>
        <dsp:cNvSpPr/>
      </dsp:nvSpPr>
      <dsp:spPr>
        <a:xfrm>
          <a:off x="3661737" y="3613050"/>
          <a:ext cx="1104304" cy="7362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900" kern="1200" dirty="0"/>
            <a:t>Scoring App</a:t>
          </a:r>
        </a:p>
      </dsp:txBody>
      <dsp:txXfrm>
        <a:off x="3683300" y="3634613"/>
        <a:ext cx="1061178" cy="693077"/>
      </dsp:txXfrm>
    </dsp:sp>
    <dsp:sp modelId="{6935E07F-B3CE-4538-A50C-82BBC5A83235}">
      <dsp:nvSpPr>
        <dsp:cNvPr id="0" name=""/>
        <dsp:cNvSpPr/>
      </dsp:nvSpPr>
      <dsp:spPr>
        <a:xfrm>
          <a:off x="5603765" y="3318569"/>
          <a:ext cx="91440" cy="29448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448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1CC418-05BF-4493-B4A9-54C62FA96306}">
      <dsp:nvSpPr>
        <dsp:cNvPr id="0" name=""/>
        <dsp:cNvSpPr/>
      </dsp:nvSpPr>
      <dsp:spPr>
        <a:xfrm>
          <a:off x="5097333" y="3613050"/>
          <a:ext cx="1104304" cy="7362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900" kern="1200" dirty="0" err="1"/>
            <a:t>Sideline</a:t>
          </a:r>
          <a:r>
            <a:rPr lang="en-ZA" sz="1900" kern="1200" dirty="0"/>
            <a:t> App</a:t>
          </a:r>
        </a:p>
      </dsp:txBody>
      <dsp:txXfrm>
        <a:off x="5118896" y="3634613"/>
        <a:ext cx="1061178" cy="693077"/>
      </dsp:txXfrm>
    </dsp:sp>
    <dsp:sp modelId="{15DD4DB3-6299-43AF-B548-E9847DE325CD}">
      <dsp:nvSpPr>
        <dsp:cNvPr id="0" name=""/>
        <dsp:cNvSpPr/>
      </dsp:nvSpPr>
      <dsp:spPr>
        <a:xfrm>
          <a:off x="5649485" y="3318569"/>
          <a:ext cx="1435596" cy="2944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240"/>
              </a:lnTo>
              <a:lnTo>
                <a:pt x="1435596" y="147240"/>
              </a:lnTo>
              <a:lnTo>
                <a:pt x="1435596" y="29448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BF327E-F859-4BC2-82D5-A50529576A75}">
      <dsp:nvSpPr>
        <dsp:cNvPr id="0" name=""/>
        <dsp:cNvSpPr/>
      </dsp:nvSpPr>
      <dsp:spPr>
        <a:xfrm>
          <a:off x="6532929" y="3613050"/>
          <a:ext cx="1104304" cy="7362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900" kern="1200"/>
            <a:t>Scout</a:t>
          </a:r>
          <a:endParaRPr lang="en-ZA" sz="1900" kern="1200" dirty="0"/>
        </a:p>
      </dsp:txBody>
      <dsp:txXfrm>
        <a:off x="6554492" y="3634613"/>
        <a:ext cx="1061178" cy="693077"/>
      </dsp:txXfrm>
    </dsp:sp>
    <dsp:sp modelId="{E493DE45-3A46-4B59-B892-65B0EA562C4B}">
      <dsp:nvSpPr>
        <dsp:cNvPr id="0" name=""/>
        <dsp:cNvSpPr/>
      </dsp:nvSpPr>
      <dsp:spPr>
        <a:xfrm>
          <a:off x="7085081" y="2287885"/>
          <a:ext cx="1076697" cy="294481"/>
        </a:xfrm>
        <a:custGeom>
          <a:avLst/>
          <a:gdLst/>
          <a:ahLst/>
          <a:cxnLst/>
          <a:rect l="0" t="0" r="0" b="0"/>
          <a:pathLst>
            <a:path>
              <a:moveTo>
                <a:pt x="1076697" y="0"/>
              </a:moveTo>
              <a:lnTo>
                <a:pt x="1076697" y="147240"/>
              </a:lnTo>
              <a:lnTo>
                <a:pt x="0" y="147240"/>
              </a:lnTo>
              <a:lnTo>
                <a:pt x="0" y="2944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3FC939-41E8-4388-B44E-7A47B1666BAC}">
      <dsp:nvSpPr>
        <dsp:cNvPr id="0" name=""/>
        <dsp:cNvSpPr/>
      </dsp:nvSpPr>
      <dsp:spPr>
        <a:xfrm>
          <a:off x="6532929" y="2582366"/>
          <a:ext cx="1104304" cy="7362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900" kern="1200" dirty="0"/>
            <a:t>EPG-Online</a:t>
          </a:r>
        </a:p>
      </dsp:txBody>
      <dsp:txXfrm>
        <a:off x="6554492" y="2603929"/>
        <a:ext cx="1061178" cy="693077"/>
      </dsp:txXfrm>
    </dsp:sp>
    <dsp:sp modelId="{45B45A28-D89D-4C9C-9696-B51F64CF2D12}">
      <dsp:nvSpPr>
        <dsp:cNvPr id="0" name=""/>
        <dsp:cNvSpPr/>
      </dsp:nvSpPr>
      <dsp:spPr>
        <a:xfrm>
          <a:off x="8161779" y="2287885"/>
          <a:ext cx="2512293" cy="2944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240"/>
              </a:lnTo>
              <a:lnTo>
                <a:pt x="2512293" y="147240"/>
              </a:lnTo>
              <a:lnTo>
                <a:pt x="2512293" y="2944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539B15-B7DA-4226-B584-5E4C0A4927AC}">
      <dsp:nvSpPr>
        <dsp:cNvPr id="0" name=""/>
        <dsp:cNvSpPr/>
      </dsp:nvSpPr>
      <dsp:spPr>
        <a:xfrm>
          <a:off x="10121919" y="2582366"/>
          <a:ext cx="1104304" cy="7362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900" kern="1200" dirty="0"/>
            <a:t>SARU</a:t>
          </a:r>
        </a:p>
      </dsp:txBody>
      <dsp:txXfrm>
        <a:off x="10143482" y="2603929"/>
        <a:ext cx="1061178" cy="693077"/>
      </dsp:txXfrm>
    </dsp:sp>
    <dsp:sp modelId="{E1783E3A-ADC2-49B0-8242-B439127AFA60}">
      <dsp:nvSpPr>
        <dsp:cNvPr id="0" name=""/>
        <dsp:cNvSpPr/>
      </dsp:nvSpPr>
      <dsp:spPr>
        <a:xfrm>
          <a:off x="9956274" y="3318569"/>
          <a:ext cx="717798" cy="294481"/>
        </a:xfrm>
        <a:custGeom>
          <a:avLst/>
          <a:gdLst/>
          <a:ahLst/>
          <a:cxnLst/>
          <a:rect l="0" t="0" r="0" b="0"/>
          <a:pathLst>
            <a:path>
              <a:moveTo>
                <a:pt x="717798" y="0"/>
              </a:moveTo>
              <a:lnTo>
                <a:pt x="717798" y="147240"/>
              </a:lnTo>
              <a:lnTo>
                <a:pt x="0" y="147240"/>
              </a:lnTo>
              <a:lnTo>
                <a:pt x="0" y="29448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51F016-18E8-48DB-A9A5-1F907FAE66D5}">
      <dsp:nvSpPr>
        <dsp:cNvPr id="0" name=""/>
        <dsp:cNvSpPr/>
      </dsp:nvSpPr>
      <dsp:spPr>
        <a:xfrm>
          <a:off x="9404121" y="3613050"/>
          <a:ext cx="1104304" cy="7362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900" kern="1200" dirty="0"/>
            <a:t>Footprint</a:t>
          </a:r>
        </a:p>
      </dsp:txBody>
      <dsp:txXfrm>
        <a:off x="9425684" y="3634613"/>
        <a:ext cx="1061178" cy="693077"/>
      </dsp:txXfrm>
    </dsp:sp>
    <dsp:sp modelId="{AABC81A1-9632-41F7-8F91-489B5AF9A445}">
      <dsp:nvSpPr>
        <dsp:cNvPr id="0" name=""/>
        <dsp:cNvSpPr/>
      </dsp:nvSpPr>
      <dsp:spPr>
        <a:xfrm>
          <a:off x="8520678" y="4349253"/>
          <a:ext cx="1435596" cy="294481"/>
        </a:xfrm>
        <a:custGeom>
          <a:avLst/>
          <a:gdLst/>
          <a:ahLst/>
          <a:cxnLst/>
          <a:rect l="0" t="0" r="0" b="0"/>
          <a:pathLst>
            <a:path>
              <a:moveTo>
                <a:pt x="1435596" y="0"/>
              </a:moveTo>
              <a:lnTo>
                <a:pt x="1435596" y="147240"/>
              </a:lnTo>
              <a:lnTo>
                <a:pt x="0" y="147240"/>
              </a:lnTo>
              <a:lnTo>
                <a:pt x="0" y="29448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DB8C90-C5B8-468A-ABF1-4200CCB6BB8E}">
      <dsp:nvSpPr>
        <dsp:cNvPr id="0" name=""/>
        <dsp:cNvSpPr/>
      </dsp:nvSpPr>
      <dsp:spPr>
        <a:xfrm>
          <a:off x="7968525" y="4643735"/>
          <a:ext cx="1104304" cy="7362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900" kern="1200" dirty="0"/>
            <a:t>Scoring App</a:t>
          </a:r>
        </a:p>
      </dsp:txBody>
      <dsp:txXfrm>
        <a:off x="7990088" y="4665298"/>
        <a:ext cx="1061178" cy="693077"/>
      </dsp:txXfrm>
    </dsp:sp>
    <dsp:sp modelId="{7F53005D-6DCD-420F-BDF4-9B2F02330FB8}">
      <dsp:nvSpPr>
        <dsp:cNvPr id="0" name=""/>
        <dsp:cNvSpPr/>
      </dsp:nvSpPr>
      <dsp:spPr>
        <a:xfrm>
          <a:off x="9910554" y="4349253"/>
          <a:ext cx="91440" cy="29448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448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85646B-F106-4911-B10E-10396E23AE01}">
      <dsp:nvSpPr>
        <dsp:cNvPr id="0" name=""/>
        <dsp:cNvSpPr/>
      </dsp:nvSpPr>
      <dsp:spPr>
        <a:xfrm>
          <a:off x="9404121" y="4643735"/>
          <a:ext cx="1104304" cy="7362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900" kern="1200" dirty="0" err="1"/>
            <a:t>Sideline</a:t>
          </a:r>
          <a:r>
            <a:rPr lang="en-ZA" sz="1900" kern="1200" dirty="0"/>
            <a:t> App</a:t>
          </a:r>
        </a:p>
      </dsp:txBody>
      <dsp:txXfrm>
        <a:off x="9425684" y="4665298"/>
        <a:ext cx="1061178" cy="693077"/>
      </dsp:txXfrm>
    </dsp:sp>
    <dsp:sp modelId="{21107C69-0E04-4E1B-AA18-B8D76894320C}">
      <dsp:nvSpPr>
        <dsp:cNvPr id="0" name=""/>
        <dsp:cNvSpPr/>
      </dsp:nvSpPr>
      <dsp:spPr>
        <a:xfrm>
          <a:off x="9956274" y="4349253"/>
          <a:ext cx="1435596" cy="2944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240"/>
              </a:lnTo>
              <a:lnTo>
                <a:pt x="1435596" y="147240"/>
              </a:lnTo>
              <a:lnTo>
                <a:pt x="1435596" y="29448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27CDE7-65DF-411A-979C-725BA1819A71}">
      <dsp:nvSpPr>
        <dsp:cNvPr id="0" name=""/>
        <dsp:cNvSpPr/>
      </dsp:nvSpPr>
      <dsp:spPr>
        <a:xfrm>
          <a:off x="10839717" y="4643735"/>
          <a:ext cx="1104304" cy="7362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900" kern="1200" dirty="0"/>
            <a:t>Scout</a:t>
          </a:r>
        </a:p>
      </dsp:txBody>
      <dsp:txXfrm>
        <a:off x="10861280" y="4665298"/>
        <a:ext cx="1061178" cy="693077"/>
      </dsp:txXfrm>
    </dsp:sp>
    <dsp:sp modelId="{C75864DB-FE94-415A-AFBD-816CD6D8801B}">
      <dsp:nvSpPr>
        <dsp:cNvPr id="0" name=""/>
        <dsp:cNvSpPr/>
      </dsp:nvSpPr>
      <dsp:spPr>
        <a:xfrm>
          <a:off x="10674072" y="3318569"/>
          <a:ext cx="717798" cy="2944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240"/>
              </a:lnTo>
              <a:lnTo>
                <a:pt x="717798" y="147240"/>
              </a:lnTo>
              <a:lnTo>
                <a:pt x="717798" y="29448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07497C-81F2-40B0-9888-855D4DFD780F}">
      <dsp:nvSpPr>
        <dsp:cNvPr id="0" name=""/>
        <dsp:cNvSpPr/>
      </dsp:nvSpPr>
      <dsp:spPr>
        <a:xfrm>
          <a:off x="10839717" y="3613050"/>
          <a:ext cx="1104304" cy="7362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900" kern="1200" dirty="0"/>
            <a:t>E-Filing</a:t>
          </a:r>
        </a:p>
      </dsp:txBody>
      <dsp:txXfrm>
        <a:off x="10861280" y="3634613"/>
        <a:ext cx="1061178" cy="6930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422C7-CA5F-4044-8803-1EFA854BF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ABF0F7-DBB9-4945-AE3F-404DADD804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6185F-9E2D-4E6A-BE0E-2E5760699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F8D14-09BD-4B99-B7C1-A56577022A59}" type="datetimeFigureOut">
              <a:rPr lang="en-ZA" smtClean="0"/>
              <a:t>2020/03/04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B9054E-0E2E-41CC-AF50-9D0A9BE8B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0F773-9CDF-42FD-B0CC-D39324411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5730F-7D48-4D07-8780-3D656FC3FF9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2272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F90B8-99FF-428D-9C19-6A00F1FAA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2D1300-E740-4A41-8FEF-56C3FAD0BA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3ACE15-3000-4E07-895E-19BDA7A9B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F8D14-09BD-4B99-B7C1-A56577022A59}" type="datetimeFigureOut">
              <a:rPr lang="en-ZA" smtClean="0"/>
              <a:t>2020/03/04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2EFFB1-E0BA-4CE0-B801-DAD0D4A92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3D5A84-6A21-499F-8B99-B22038FA0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5730F-7D48-4D07-8780-3D656FC3FF9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77818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4DA164-782B-4E98-9598-151058FD44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D74348-E088-49C3-91C6-77201402EE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E9FC4F-568B-4005-A84E-BA2225E72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F8D14-09BD-4B99-B7C1-A56577022A59}" type="datetimeFigureOut">
              <a:rPr lang="en-ZA" smtClean="0"/>
              <a:t>2020/03/04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21186B-88C8-4F6B-B079-EF83CED7C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223FC8-39F7-4BE6-870F-2CAEA3829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5730F-7D48-4D07-8780-3D656FC3FF9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19264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5136B-300F-48BB-88C2-42182A15E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5FB57-A348-4913-910F-0A8B72437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0E63A8-0ACC-438E-89D3-65F89D40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F8D14-09BD-4B99-B7C1-A56577022A59}" type="datetimeFigureOut">
              <a:rPr lang="en-ZA" smtClean="0"/>
              <a:t>2020/03/04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88EF9-496A-4819-94C9-BB03F1EA2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9D3E1B-49A5-488C-A464-D45E8031D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5730F-7D48-4D07-8780-3D656FC3FF9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15769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163BE-751D-4E29-95B0-61FBA7735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5D53E6-7335-41FA-95F7-46C6853F9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752741-A8EB-4690-BEAF-F0C24CB3F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F8D14-09BD-4B99-B7C1-A56577022A59}" type="datetimeFigureOut">
              <a:rPr lang="en-ZA" smtClean="0"/>
              <a:t>2020/03/04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E202EA-953E-4B1E-A128-6C287BECE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602F5-D9E3-4C6B-A7AC-9F7431B29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5730F-7D48-4D07-8780-3D656FC3FF9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16456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09A00-6919-48F2-BB50-303124EC1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736EB-836C-4ADC-913D-BBE4E77A1B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191FF9-0ADD-4C1E-8A6D-84C1BC9D9E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0B9B75-4040-458D-BCBC-A55FC7847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F8D14-09BD-4B99-B7C1-A56577022A59}" type="datetimeFigureOut">
              <a:rPr lang="en-ZA" smtClean="0"/>
              <a:t>2020/03/04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FEA54-083C-4D88-ABF2-D64B64992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17861-EF9D-4099-9091-07AA0394D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5730F-7D48-4D07-8780-3D656FC3FF9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9105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1F660-5640-46C6-84ED-39E6648A1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B96DDC-BFD3-4461-9960-1C77C3123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A085B3-51F9-4335-B555-F77764447E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8AD3C5-2318-4C8B-A4E3-1C650796B5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5247D4-A3B7-42CC-B1F4-2E54B0547D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F1A959-959B-4FBA-ADD7-02F2C23D7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F8D14-09BD-4B99-B7C1-A56577022A59}" type="datetimeFigureOut">
              <a:rPr lang="en-ZA" smtClean="0"/>
              <a:t>2020/03/04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793838-302C-4386-8A3D-9C5FB387A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E20596-24F7-4584-8304-BDFA6F4DB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5730F-7D48-4D07-8780-3D656FC3FF9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20179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F04C2-5992-4397-9FBA-F970EC73D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FA6AFE-16F1-4D8A-B2A0-4AA75A787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F8D14-09BD-4B99-B7C1-A56577022A59}" type="datetimeFigureOut">
              <a:rPr lang="en-ZA" smtClean="0"/>
              <a:t>2020/03/04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6B5497-9E57-46E3-831E-FFE432C70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8DF1B8-E74C-446D-A39A-180DD7CB7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5730F-7D48-4D07-8780-3D656FC3FF9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67251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226A91-5B7A-414E-A2EE-908D375C1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F8D14-09BD-4B99-B7C1-A56577022A59}" type="datetimeFigureOut">
              <a:rPr lang="en-ZA" smtClean="0"/>
              <a:t>2020/03/04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28F5B4-4849-409D-B4D0-4A5532FAB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372395-2106-4F0B-8EC7-49EC6C11C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5730F-7D48-4D07-8780-3D656FC3FF9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11107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C98ED-7F17-4F10-8036-9282CF6A2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E7CC8-B4D0-4D9A-9FC6-7E9CB9D2D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61EC7-F560-464E-95BD-633F6AEE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8E419F-C8E1-4100-B636-B2C68B68D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F8D14-09BD-4B99-B7C1-A56577022A59}" type="datetimeFigureOut">
              <a:rPr lang="en-ZA" smtClean="0"/>
              <a:t>2020/03/04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877948-79F4-4F72-BB9B-037F85474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D774B7-3DE6-4D07-959D-39D99D01D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5730F-7D48-4D07-8780-3D656FC3FF9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12466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120DF-52CE-4358-8C36-A20BFFF74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68E4FC-C226-490D-9748-6BD3509E6B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254865-BB7E-47DA-ABAA-CE8211124B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9AA493-B02F-4B61-B5DD-6D4B93D71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F8D14-09BD-4B99-B7C1-A56577022A59}" type="datetimeFigureOut">
              <a:rPr lang="en-ZA" smtClean="0"/>
              <a:t>2020/03/04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D41BF6-B3DA-4556-B099-F334F14CE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7EF976-F4AC-4954-B004-75F864935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5730F-7D48-4D07-8780-3D656FC3FF9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04080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D80771-3737-4A8C-9BE6-CE62253AA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8BD9D-6806-409D-AEB5-68E3E19FC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2D11CF-054E-4FFE-9EAA-C0A2A0C92F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F8D14-09BD-4B99-B7C1-A56577022A59}" type="datetimeFigureOut">
              <a:rPr lang="en-ZA" smtClean="0"/>
              <a:t>2020/03/04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B0F909-AF82-4CBE-BDF1-DEE93134C0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82EE7-6DF0-4DE0-9E14-C7721E09FB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5730F-7D48-4D07-8780-3D656FC3FF9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027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AEE0ED2-3854-4022-9FA3-951FA6986F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679899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5665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9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355560-A095-F440-93D0-61D8F1160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2998034"/>
            <a:ext cx="3636533" cy="37764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56D55C2-5D23-AF41-9236-C479025FFE34}"/>
              </a:ext>
            </a:extLst>
          </p:cNvPr>
          <p:cNvSpPr/>
          <p:nvPr/>
        </p:nvSpPr>
        <p:spPr>
          <a:xfrm>
            <a:off x="0" y="749508"/>
            <a:ext cx="1394085" cy="1124263"/>
          </a:xfrm>
          <a:prstGeom prst="rect">
            <a:avLst/>
          </a:prstGeom>
          <a:solidFill>
            <a:srgbClr val="232223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inSight</a:t>
            </a:r>
            <a:endParaRPr lang="en-US" sz="1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E1FE83-16CD-DA4F-AC26-3CA4E98A60AE}"/>
              </a:ext>
            </a:extLst>
          </p:cNvPr>
          <p:cNvSpPr/>
          <p:nvPr/>
        </p:nvSpPr>
        <p:spPr>
          <a:xfrm>
            <a:off x="-1" y="1873771"/>
            <a:ext cx="1394085" cy="1124263"/>
          </a:xfrm>
          <a:prstGeom prst="rect">
            <a:avLst/>
          </a:prstGeom>
          <a:solidFill>
            <a:srgbClr val="232223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Members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464A36-4376-2844-9A8A-B9A339751DF5}"/>
              </a:ext>
            </a:extLst>
          </p:cNvPr>
          <p:cNvSpPr/>
          <p:nvPr/>
        </p:nvSpPr>
        <p:spPr>
          <a:xfrm>
            <a:off x="0" y="2998034"/>
            <a:ext cx="1394085" cy="1124263"/>
          </a:xfrm>
          <a:prstGeom prst="rect">
            <a:avLst/>
          </a:prstGeom>
          <a:solidFill>
            <a:srgbClr val="232223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rgbClr val="0070C0"/>
                </a:solidFill>
              </a:rPr>
              <a:t>Organisations</a:t>
            </a:r>
            <a:endParaRPr lang="en-US" sz="1200" dirty="0">
              <a:solidFill>
                <a:srgbClr val="0070C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689827-D2F1-8945-90A5-6A05061450DB}"/>
              </a:ext>
            </a:extLst>
          </p:cNvPr>
          <p:cNvSpPr/>
          <p:nvPr/>
        </p:nvSpPr>
        <p:spPr>
          <a:xfrm>
            <a:off x="-2" y="4122297"/>
            <a:ext cx="1394085" cy="1124263"/>
          </a:xfrm>
          <a:prstGeom prst="rect">
            <a:avLst/>
          </a:prstGeom>
          <a:solidFill>
            <a:srgbClr val="232223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Tournaments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D8CE04-6498-1343-83CD-70FB2AC4EF53}"/>
              </a:ext>
            </a:extLst>
          </p:cNvPr>
          <p:cNvSpPr/>
          <p:nvPr/>
        </p:nvSpPr>
        <p:spPr>
          <a:xfrm>
            <a:off x="-4" y="5246560"/>
            <a:ext cx="1394085" cy="1124263"/>
          </a:xfrm>
          <a:prstGeom prst="rect">
            <a:avLst/>
          </a:prstGeom>
          <a:solidFill>
            <a:srgbClr val="232223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Squads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70986C-314A-3D4D-BA03-80AA3DF23FDD}"/>
              </a:ext>
            </a:extLst>
          </p:cNvPr>
          <p:cNvSpPr/>
          <p:nvPr/>
        </p:nvSpPr>
        <p:spPr>
          <a:xfrm>
            <a:off x="-6" y="6370823"/>
            <a:ext cx="1394085" cy="1124263"/>
          </a:xfrm>
          <a:prstGeom prst="rect">
            <a:avLst/>
          </a:prstGeom>
          <a:solidFill>
            <a:srgbClr val="232223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Medical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3A2433-884D-EF4A-9174-32A0D731C687}"/>
              </a:ext>
            </a:extLst>
          </p:cNvPr>
          <p:cNvSpPr/>
          <p:nvPr/>
        </p:nvSpPr>
        <p:spPr>
          <a:xfrm>
            <a:off x="0" y="1"/>
            <a:ext cx="12192000" cy="749508"/>
          </a:xfrm>
          <a:prstGeom prst="rect">
            <a:avLst/>
          </a:prstGeom>
          <a:solidFill>
            <a:srgbClr val="2322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FOOTPRINTAPP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FF5008-EDEB-9948-AE85-D224F61CB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736" y="76305"/>
            <a:ext cx="736600" cy="5969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F45A36BB-8023-B948-BF12-C5FA08EA2173}"/>
              </a:ext>
            </a:extLst>
          </p:cNvPr>
          <p:cNvSpPr/>
          <p:nvPr/>
        </p:nvSpPr>
        <p:spPr>
          <a:xfrm>
            <a:off x="11509544" y="149902"/>
            <a:ext cx="449705" cy="4497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FC7A04-E478-CE4E-82D7-A130A0432FE4}"/>
              </a:ext>
            </a:extLst>
          </p:cNvPr>
          <p:cNvSpPr txBox="1"/>
          <p:nvPr/>
        </p:nvSpPr>
        <p:spPr>
          <a:xfrm>
            <a:off x="10137113" y="261052"/>
            <a:ext cx="12923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M. Von Brandis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0826DBB-7C85-9045-B309-D2F30852B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2097" y="91091"/>
            <a:ext cx="546100" cy="6477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8478057-241C-0C48-8F8C-6FF5F2BB2A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4124" y="57567"/>
            <a:ext cx="927100" cy="635000"/>
          </a:xfrm>
          <a:prstGeom prst="rect">
            <a:avLst/>
          </a:prstGeom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D7F3D92D-3B80-EE40-B4D2-F4EDCF7758D8}"/>
              </a:ext>
            </a:extLst>
          </p:cNvPr>
          <p:cNvSpPr/>
          <p:nvPr/>
        </p:nvSpPr>
        <p:spPr>
          <a:xfrm>
            <a:off x="0" y="3117955"/>
            <a:ext cx="71203" cy="88442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F5D63CE-97BC-C546-8557-42CB895AE59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9115" b="-1"/>
          <a:stretch/>
        </p:blipFill>
        <p:spPr>
          <a:xfrm>
            <a:off x="1620980" y="914400"/>
            <a:ext cx="3683000" cy="202505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E4676DA-18D4-2A46-8BC7-C3FCD12CE068}"/>
              </a:ext>
            </a:extLst>
          </p:cNvPr>
          <p:cNvSpPr txBox="1"/>
          <p:nvPr/>
        </p:nvSpPr>
        <p:spPr>
          <a:xfrm>
            <a:off x="1952335" y="3252388"/>
            <a:ext cx="1510145" cy="307777"/>
          </a:xfrm>
          <a:prstGeom prst="rect">
            <a:avLst/>
          </a:prstGeom>
          <a:solidFill>
            <a:srgbClr val="23222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Company Details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CC544ED-3B76-E043-8AF8-13C2671512B6}"/>
              </a:ext>
            </a:extLst>
          </p:cNvPr>
          <p:cNvSpPr txBox="1"/>
          <p:nvPr/>
        </p:nvSpPr>
        <p:spPr>
          <a:xfrm>
            <a:off x="2548080" y="3912988"/>
            <a:ext cx="1816102" cy="307777"/>
          </a:xfrm>
          <a:prstGeom prst="rect">
            <a:avLst/>
          </a:prstGeom>
          <a:solidFill>
            <a:srgbClr val="23222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Company Information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B75B2C-7473-8249-826C-82E7FF2ECB15}"/>
              </a:ext>
            </a:extLst>
          </p:cNvPr>
          <p:cNvSpPr txBox="1"/>
          <p:nvPr/>
        </p:nvSpPr>
        <p:spPr>
          <a:xfrm>
            <a:off x="2548080" y="4584642"/>
            <a:ext cx="1816102" cy="307777"/>
          </a:xfrm>
          <a:prstGeom prst="rect">
            <a:avLst/>
          </a:prstGeom>
          <a:solidFill>
            <a:srgbClr val="23222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Address &amp; Contacts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13022D8-D52E-B542-8080-8BC85FDC0601}"/>
              </a:ext>
            </a:extLst>
          </p:cNvPr>
          <p:cNvSpPr txBox="1"/>
          <p:nvPr/>
        </p:nvSpPr>
        <p:spPr>
          <a:xfrm>
            <a:off x="2548080" y="5187978"/>
            <a:ext cx="2522684" cy="307777"/>
          </a:xfrm>
          <a:prstGeom prst="rect">
            <a:avLst/>
          </a:prstGeom>
          <a:solidFill>
            <a:srgbClr val="23222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ZA" sz="1400" dirty="0">
                <a:solidFill>
                  <a:schemeClr val="bg1">
                    <a:lumMod val="75000"/>
                  </a:schemeClr>
                </a:solidFill>
              </a:rPr>
              <a:t>B-BBEE &amp; Documentation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9DC0BCF-28D2-924C-A156-6DD9A35D82D9}"/>
              </a:ext>
            </a:extLst>
          </p:cNvPr>
          <p:cNvSpPr txBox="1"/>
          <p:nvPr/>
        </p:nvSpPr>
        <p:spPr>
          <a:xfrm>
            <a:off x="2548080" y="5887342"/>
            <a:ext cx="2522684" cy="307777"/>
          </a:xfrm>
          <a:prstGeom prst="rect">
            <a:avLst/>
          </a:prstGeom>
          <a:solidFill>
            <a:srgbClr val="23222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ZA" sz="1400" dirty="0">
                <a:solidFill>
                  <a:schemeClr val="bg1">
                    <a:lumMod val="75000"/>
                  </a:schemeClr>
                </a:solidFill>
              </a:rPr>
              <a:t>Financials &amp; Budgets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2FC4E7A-908C-6D4B-91B0-A2CB887A11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17020" y="840599"/>
            <a:ext cx="5651500" cy="60325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F4915CD-C755-A34E-8679-6F36325B1513}"/>
              </a:ext>
            </a:extLst>
          </p:cNvPr>
          <p:cNvSpPr txBox="1"/>
          <p:nvPr/>
        </p:nvSpPr>
        <p:spPr>
          <a:xfrm>
            <a:off x="5762334" y="1143895"/>
            <a:ext cx="1816102" cy="307777"/>
          </a:xfrm>
          <a:prstGeom prst="rect">
            <a:avLst/>
          </a:prstGeom>
          <a:solidFill>
            <a:srgbClr val="23222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Forms &amp; Surveys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A6BDA26-AF3C-6A4E-95E1-CF06C4184352}"/>
              </a:ext>
            </a:extLst>
          </p:cNvPr>
          <p:cNvSpPr txBox="1"/>
          <p:nvPr/>
        </p:nvSpPr>
        <p:spPr>
          <a:xfrm>
            <a:off x="9510045" y="1798468"/>
            <a:ext cx="1490466" cy="261610"/>
          </a:xfrm>
          <a:prstGeom prst="rect">
            <a:avLst/>
          </a:prstGeom>
          <a:solidFill>
            <a:srgbClr val="23222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75000"/>
                  </a:schemeClr>
                </a:solidFill>
              </a:rPr>
              <a:t>Forms &amp; Surveys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F187FDBD-FB65-5245-ADEC-5A20C72497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69077" y="2211923"/>
            <a:ext cx="609600" cy="2794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3DBF00A-FD14-CA4B-A6BA-38581FC5C7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07177" y="2999703"/>
            <a:ext cx="571500" cy="2667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2443F802-F32C-2846-8549-E0DFDD02A716}"/>
              </a:ext>
            </a:extLst>
          </p:cNvPr>
          <p:cNvSpPr txBox="1"/>
          <p:nvPr/>
        </p:nvSpPr>
        <p:spPr>
          <a:xfrm>
            <a:off x="8244681" y="1798468"/>
            <a:ext cx="1196089" cy="261610"/>
          </a:xfrm>
          <a:prstGeom prst="rect">
            <a:avLst/>
          </a:prstGeom>
          <a:solidFill>
            <a:srgbClr val="23222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75000"/>
                  </a:schemeClr>
                </a:solidFill>
              </a:rPr>
              <a:t>Type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988A111-E008-A04F-AAAF-4515BA55A571}"/>
              </a:ext>
            </a:extLst>
          </p:cNvPr>
          <p:cNvSpPr txBox="1"/>
          <p:nvPr/>
        </p:nvSpPr>
        <p:spPr>
          <a:xfrm>
            <a:off x="7054417" y="1798468"/>
            <a:ext cx="1077675" cy="261610"/>
          </a:xfrm>
          <a:prstGeom prst="rect">
            <a:avLst/>
          </a:prstGeom>
          <a:solidFill>
            <a:srgbClr val="23222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75000"/>
                  </a:schemeClr>
                </a:solidFill>
              </a:rPr>
              <a:t>Due Date</a:t>
            </a:r>
          </a:p>
        </p:txBody>
      </p:sp>
    </p:spTree>
    <p:extLst>
      <p:ext uri="{BB962C8B-B14F-4D97-AF65-F5344CB8AC3E}">
        <p14:creationId xmlns:p14="http://schemas.microsoft.com/office/powerpoint/2010/main" val="1617892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>
            <a:extLst>
              <a:ext uri="{FF2B5EF4-FFF2-40B4-BE49-F238E27FC236}">
                <a16:creationId xmlns:a16="http://schemas.microsoft.com/office/drawing/2014/main" id="{8161E42B-43DD-4B6F-9A3F-3C90CBB62E87}"/>
              </a:ext>
            </a:extLst>
          </p:cNvPr>
          <p:cNvSpPr txBox="1"/>
          <p:nvPr/>
        </p:nvSpPr>
        <p:spPr>
          <a:xfrm>
            <a:off x="3374966" y="2324606"/>
            <a:ext cx="2721033" cy="451135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dirty="0">
                <a:solidFill>
                  <a:schemeClr val="bg1"/>
                </a:solidFill>
              </a:rPr>
              <a:t>GB.T</a:t>
            </a:r>
            <a:r>
              <a:rPr lang="en-ZA" sz="1600" kern="1200" dirty="0">
                <a:solidFill>
                  <a:schemeClr val="bg1"/>
                </a:solidFill>
              </a:rPr>
              <a:t> – Celtic Rugby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2737644-90A6-C74C-BB87-F88AA7421A26}"/>
              </a:ext>
            </a:extLst>
          </p:cNvPr>
          <p:cNvSpPr txBox="1"/>
          <p:nvPr/>
        </p:nvSpPr>
        <p:spPr>
          <a:xfrm>
            <a:off x="86933" y="730652"/>
            <a:ext cx="2337463" cy="1899479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kern="1200" dirty="0">
                <a:solidFill>
                  <a:schemeClr val="bg1"/>
                </a:solidFill>
              </a:rPr>
              <a:t>ORG Type:</a:t>
            </a:r>
          </a:p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kern="1200" dirty="0">
                <a:solidFill>
                  <a:schemeClr val="bg1"/>
                </a:solidFill>
              </a:rPr>
              <a:t>Governing Body (Region)</a:t>
            </a:r>
          </a:p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dirty="0">
                <a:solidFill>
                  <a:schemeClr val="bg1"/>
                </a:solidFill>
              </a:rPr>
              <a:t>Governing Body (Tournament)</a:t>
            </a:r>
            <a:endParaRPr lang="en-ZA" sz="1600" kern="1200" dirty="0">
              <a:solidFill>
                <a:schemeClr val="bg1"/>
              </a:solidFill>
            </a:endParaRPr>
          </a:p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dirty="0">
                <a:solidFill>
                  <a:schemeClr val="bg1"/>
                </a:solidFill>
              </a:rPr>
              <a:t>Members</a:t>
            </a:r>
          </a:p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ZA" sz="1600" kern="1200" dirty="0">
              <a:solidFill>
                <a:schemeClr val="bg1"/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E52AE62-C14C-464A-9AB5-9843C597D781}"/>
              </a:ext>
            </a:extLst>
          </p:cNvPr>
          <p:cNvSpPr txBox="1"/>
          <p:nvPr/>
        </p:nvSpPr>
        <p:spPr>
          <a:xfrm>
            <a:off x="8378468" y="3871298"/>
            <a:ext cx="1389285" cy="451135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kern="1200" dirty="0">
                <a:solidFill>
                  <a:schemeClr val="bg1"/>
                </a:solidFill>
              </a:rPr>
              <a:t>Country: ZA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FA079FE9-5A69-1A42-A051-4D0E7DBE988C}"/>
              </a:ext>
            </a:extLst>
          </p:cNvPr>
          <p:cNvSpPr txBox="1"/>
          <p:nvPr/>
        </p:nvSpPr>
        <p:spPr>
          <a:xfrm>
            <a:off x="4261620" y="332312"/>
            <a:ext cx="3888602" cy="451135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kern="1200" dirty="0">
                <a:solidFill>
                  <a:schemeClr val="bg1"/>
                </a:solidFill>
              </a:rPr>
              <a:t>NextGen Sport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4349683A-31F6-3D45-A50F-9ADBB626E76C}"/>
              </a:ext>
            </a:extLst>
          </p:cNvPr>
          <p:cNvSpPr txBox="1"/>
          <p:nvPr/>
        </p:nvSpPr>
        <p:spPr>
          <a:xfrm>
            <a:off x="4260015" y="1454825"/>
            <a:ext cx="3888602" cy="451135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kern="1200" dirty="0">
                <a:solidFill>
                  <a:schemeClr val="bg1"/>
                </a:solidFill>
              </a:rPr>
              <a:t>World Governing Body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87C7AC5-A96A-CA4F-8B97-E7C3D30310EC}"/>
              </a:ext>
            </a:extLst>
          </p:cNvPr>
          <p:cNvSpPr txBox="1"/>
          <p:nvPr/>
        </p:nvSpPr>
        <p:spPr>
          <a:xfrm>
            <a:off x="4260015" y="893857"/>
            <a:ext cx="3888602" cy="451135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kern="1200" dirty="0">
                <a:solidFill>
                  <a:schemeClr val="bg1"/>
                </a:solidFill>
              </a:rPr>
              <a:t>Sports Code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9AC4EE4-1396-C34C-B3C0-A56C12D50B64}"/>
              </a:ext>
            </a:extLst>
          </p:cNvPr>
          <p:cNvSpPr txBox="1"/>
          <p:nvPr/>
        </p:nvSpPr>
        <p:spPr>
          <a:xfrm>
            <a:off x="9273446" y="1343242"/>
            <a:ext cx="2337463" cy="451135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dirty="0">
                <a:solidFill>
                  <a:schemeClr val="bg1"/>
                </a:solidFill>
              </a:rPr>
              <a:t>Type: Federation</a:t>
            </a:r>
            <a:endParaRPr lang="en-ZA" sz="1600" kern="1200" dirty="0">
              <a:solidFill>
                <a:schemeClr val="bg1"/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C6A4D4C-FBED-E246-B3C2-C6DE2A910D36}"/>
              </a:ext>
            </a:extLst>
          </p:cNvPr>
          <p:cNvSpPr txBox="1"/>
          <p:nvPr/>
        </p:nvSpPr>
        <p:spPr>
          <a:xfrm>
            <a:off x="7863840" y="3273078"/>
            <a:ext cx="2347604" cy="451135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kern="1200" dirty="0">
                <a:solidFill>
                  <a:schemeClr val="bg1"/>
                </a:solidFill>
              </a:rPr>
              <a:t>Member - SARU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4BB0DDA-A809-5C44-86EF-E6C91438F05B}"/>
              </a:ext>
            </a:extLst>
          </p:cNvPr>
          <p:cNvSpPr txBox="1"/>
          <p:nvPr/>
        </p:nvSpPr>
        <p:spPr>
          <a:xfrm>
            <a:off x="6501954" y="2315043"/>
            <a:ext cx="2353958" cy="45113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kern="1200" dirty="0">
                <a:solidFill>
                  <a:schemeClr val="bg1"/>
                </a:solidFill>
              </a:rPr>
              <a:t>GB.R– Rugby Africa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90260329-E49D-F740-A2AC-BAA69ED981F6}"/>
              </a:ext>
            </a:extLst>
          </p:cNvPr>
          <p:cNvSpPr txBox="1"/>
          <p:nvPr/>
        </p:nvSpPr>
        <p:spPr>
          <a:xfrm>
            <a:off x="5275593" y="3274131"/>
            <a:ext cx="2347604" cy="451135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kern="1200" dirty="0">
                <a:solidFill>
                  <a:schemeClr val="bg1"/>
                </a:solidFill>
              </a:rPr>
              <a:t>Member(s) - Kenya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9E77D9E-87A5-6C4A-8435-3D3699FF75EF}"/>
              </a:ext>
            </a:extLst>
          </p:cNvPr>
          <p:cNvSpPr txBox="1"/>
          <p:nvPr/>
        </p:nvSpPr>
        <p:spPr>
          <a:xfrm>
            <a:off x="2785183" y="3274131"/>
            <a:ext cx="2347604" cy="451135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kern="1200" dirty="0">
                <a:solidFill>
                  <a:schemeClr val="bg1"/>
                </a:solidFill>
              </a:rPr>
              <a:t>Member(s) - Namibia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7D1901B-5430-AD4A-9EDA-B7D1F57422DE}"/>
              </a:ext>
            </a:extLst>
          </p:cNvPr>
          <p:cNvSpPr txBox="1"/>
          <p:nvPr/>
        </p:nvSpPr>
        <p:spPr>
          <a:xfrm>
            <a:off x="86934" y="2775526"/>
            <a:ext cx="2337463" cy="1899479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2700" tIns="12700" rIns="12700" bIns="12700" numCol="1" spcCol="1270" anchor="t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kern="1200" dirty="0">
                <a:solidFill>
                  <a:schemeClr val="bg1"/>
                </a:solidFill>
              </a:rPr>
              <a:t>Member Type:</a:t>
            </a:r>
          </a:p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dirty="0">
                <a:solidFill>
                  <a:schemeClr val="bg1"/>
                </a:solidFill>
              </a:rPr>
              <a:t>Federation</a:t>
            </a:r>
          </a:p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kern="1200" dirty="0">
                <a:solidFill>
                  <a:schemeClr val="bg1"/>
                </a:solidFill>
              </a:rPr>
              <a:t>Union</a:t>
            </a:r>
          </a:p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dirty="0">
                <a:solidFill>
                  <a:schemeClr val="bg1"/>
                </a:solidFill>
              </a:rPr>
              <a:t>Etc</a:t>
            </a:r>
          </a:p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kern="1200" dirty="0">
                <a:solidFill>
                  <a:schemeClr val="bg1"/>
                </a:solidFill>
              </a:rPr>
              <a:t>Company</a:t>
            </a:r>
          </a:p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ZA" sz="1600" kern="1200" dirty="0">
              <a:solidFill>
                <a:schemeClr val="bg1"/>
              </a:solidFill>
            </a:endParaRPr>
          </a:p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ZA" sz="1600" dirty="0">
              <a:solidFill>
                <a:schemeClr val="bg1"/>
              </a:solidFill>
            </a:endParaRPr>
          </a:p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ZA" sz="1600" kern="1200" dirty="0">
              <a:solidFill>
                <a:schemeClr val="bg1"/>
              </a:solidFill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A145A7F6-FB7F-1D4F-9564-C01EE666E35D}"/>
              </a:ext>
            </a:extLst>
          </p:cNvPr>
          <p:cNvSpPr txBox="1"/>
          <p:nvPr/>
        </p:nvSpPr>
        <p:spPr>
          <a:xfrm>
            <a:off x="9265198" y="2315043"/>
            <a:ext cx="2353958" cy="45113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kern="1200" dirty="0">
                <a:solidFill>
                  <a:schemeClr val="bg1"/>
                </a:solidFill>
              </a:rPr>
              <a:t>GB.R– Asia Pacific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F85254F9-9EFD-224F-8F55-DB2732A34C78}"/>
              </a:ext>
            </a:extLst>
          </p:cNvPr>
          <p:cNvCxnSpPr>
            <a:cxnSpLocks/>
            <a:stCxn id="89" idx="2"/>
            <a:endCxn id="91" idx="0"/>
          </p:cNvCxnSpPr>
          <p:nvPr/>
        </p:nvCxnSpPr>
        <p:spPr>
          <a:xfrm flipH="1">
            <a:off x="3958985" y="2766178"/>
            <a:ext cx="3719948" cy="5079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DE4A3CF9-430E-7B4D-A9DB-EEA122167849}"/>
              </a:ext>
            </a:extLst>
          </p:cNvPr>
          <p:cNvCxnSpPr>
            <a:cxnSpLocks/>
            <a:stCxn id="89" idx="2"/>
            <a:endCxn id="90" idx="0"/>
          </p:cNvCxnSpPr>
          <p:nvPr/>
        </p:nvCxnSpPr>
        <p:spPr>
          <a:xfrm flipH="1">
            <a:off x="6449395" y="2766178"/>
            <a:ext cx="1229538" cy="5079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92B7D082-7E94-AE48-8761-6E1007138BBE}"/>
              </a:ext>
            </a:extLst>
          </p:cNvPr>
          <p:cNvCxnSpPr>
            <a:cxnSpLocks/>
            <a:stCxn id="89" idx="2"/>
            <a:endCxn id="88" idx="0"/>
          </p:cNvCxnSpPr>
          <p:nvPr/>
        </p:nvCxnSpPr>
        <p:spPr>
          <a:xfrm>
            <a:off x="7678933" y="2766178"/>
            <a:ext cx="1358709" cy="506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DC2FBD78-E458-454D-B72F-1405D4ECD8DE}"/>
              </a:ext>
            </a:extLst>
          </p:cNvPr>
          <p:cNvSpPr txBox="1"/>
          <p:nvPr/>
        </p:nvSpPr>
        <p:spPr>
          <a:xfrm>
            <a:off x="5805363" y="3876795"/>
            <a:ext cx="1389285" cy="451135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kern="1200" dirty="0">
                <a:solidFill>
                  <a:schemeClr val="bg1"/>
                </a:solidFill>
              </a:rPr>
              <a:t>Country: KEN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B3323CF1-D244-834F-BC23-67C748288A67}"/>
              </a:ext>
            </a:extLst>
          </p:cNvPr>
          <p:cNvSpPr txBox="1"/>
          <p:nvPr/>
        </p:nvSpPr>
        <p:spPr>
          <a:xfrm>
            <a:off x="3232258" y="3871298"/>
            <a:ext cx="1389285" cy="451135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kern="1200" dirty="0">
                <a:solidFill>
                  <a:schemeClr val="bg1"/>
                </a:solidFill>
              </a:rPr>
              <a:t>Country: NAM</a:t>
            </a: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3763797D-E2A4-4448-A36E-EDB1CB1053F9}"/>
              </a:ext>
            </a:extLst>
          </p:cNvPr>
          <p:cNvCxnSpPr>
            <a:cxnSpLocks/>
            <a:stCxn id="89" idx="0"/>
            <a:endCxn id="84" idx="2"/>
          </p:cNvCxnSpPr>
          <p:nvPr/>
        </p:nvCxnSpPr>
        <p:spPr>
          <a:xfrm flipH="1" flipV="1">
            <a:off x="6204316" y="1905960"/>
            <a:ext cx="1474617" cy="4090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A2E62467-BA0F-914F-83D0-A02155192727}"/>
              </a:ext>
            </a:extLst>
          </p:cNvPr>
          <p:cNvCxnSpPr>
            <a:cxnSpLocks/>
            <a:stCxn id="93" idx="0"/>
            <a:endCxn id="84" idx="2"/>
          </p:cNvCxnSpPr>
          <p:nvPr/>
        </p:nvCxnSpPr>
        <p:spPr>
          <a:xfrm flipH="1" flipV="1">
            <a:off x="6204316" y="1905960"/>
            <a:ext cx="4237861" cy="4090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>
            <a:extLst>
              <a:ext uri="{FF2B5EF4-FFF2-40B4-BE49-F238E27FC236}">
                <a16:creationId xmlns:a16="http://schemas.microsoft.com/office/drawing/2014/main" id="{5BAA129C-57EB-4B44-9A81-F264C87D7ECB}"/>
              </a:ext>
            </a:extLst>
          </p:cNvPr>
          <p:cNvSpPr txBox="1"/>
          <p:nvPr/>
        </p:nvSpPr>
        <p:spPr>
          <a:xfrm>
            <a:off x="8241456" y="4469518"/>
            <a:ext cx="1663308" cy="451135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kern="1200" dirty="0">
                <a:solidFill>
                  <a:schemeClr val="bg1"/>
                </a:solidFill>
              </a:rPr>
              <a:t>Regional Member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1139497A-B502-3340-80BA-7EE9D00C379D}"/>
              </a:ext>
            </a:extLst>
          </p:cNvPr>
          <p:cNvSpPr txBox="1"/>
          <p:nvPr/>
        </p:nvSpPr>
        <p:spPr>
          <a:xfrm>
            <a:off x="8088116" y="5067738"/>
            <a:ext cx="1969988" cy="451135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kern="1200" dirty="0">
                <a:solidFill>
                  <a:schemeClr val="bg1"/>
                </a:solidFill>
              </a:rPr>
              <a:t>Regional Associate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567A482D-F564-9A43-9D58-16AC3FA7ED06}"/>
              </a:ext>
            </a:extLst>
          </p:cNvPr>
          <p:cNvSpPr txBox="1"/>
          <p:nvPr/>
        </p:nvSpPr>
        <p:spPr>
          <a:xfrm>
            <a:off x="8011446" y="5665958"/>
            <a:ext cx="2123328" cy="451135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ZA" sz="1600" kern="1200" dirty="0">
                <a:solidFill>
                  <a:schemeClr val="bg1"/>
                </a:solidFill>
              </a:rPr>
              <a:t>Regional Sub-Associate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A9F7F41-AF33-164A-9F6B-EFA11C788C9F}"/>
              </a:ext>
            </a:extLst>
          </p:cNvPr>
          <p:cNvCxnSpPr/>
          <p:nvPr/>
        </p:nvCxnSpPr>
        <p:spPr>
          <a:xfrm>
            <a:off x="2742979" y="4987388"/>
            <a:ext cx="914422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4333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463F63-B833-744C-B0D0-0F068FD5E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366" y="247143"/>
            <a:ext cx="11313268" cy="636371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BA56CB2-91BD-BD46-9285-F017E8EED8AC}"/>
              </a:ext>
            </a:extLst>
          </p:cNvPr>
          <p:cNvSpPr/>
          <p:nvPr/>
        </p:nvSpPr>
        <p:spPr>
          <a:xfrm>
            <a:off x="470942" y="2696251"/>
            <a:ext cx="858129" cy="168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err="1">
                <a:solidFill>
                  <a:schemeClr val="tx1"/>
                </a:solidFill>
              </a:rPr>
              <a:t>InSight</a:t>
            </a:r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E8E849-46D0-0F4D-9FAA-A8F1DDE3EB58}"/>
              </a:ext>
            </a:extLst>
          </p:cNvPr>
          <p:cNvSpPr/>
          <p:nvPr/>
        </p:nvSpPr>
        <p:spPr>
          <a:xfrm>
            <a:off x="470942" y="3667358"/>
            <a:ext cx="858129" cy="168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err="1">
                <a:solidFill>
                  <a:schemeClr val="tx1"/>
                </a:solidFill>
              </a:rPr>
              <a:t>Organisation</a:t>
            </a:r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F1BADF-1F1A-FB45-946D-03F6EB84DA9A}"/>
              </a:ext>
            </a:extLst>
          </p:cNvPr>
          <p:cNvSpPr/>
          <p:nvPr/>
        </p:nvSpPr>
        <p:spPr>
          <a:xfrm>
            <a:off x="439366" y="4638465"/>
            <a:ext cx="858129" cy="168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Tournaments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4144C2-3E4E-9742-AF74-36E019E46F94}"/>
              </a:ext>
            </a:extLst>
          </p:cNvPr>
          <p:cNvSpPr/>
          <p:nvPr/>
        </p:nvSpPr>
        <p:spPr>
          <a:xfrm>
            <a:off x="492852" y="5609572"/>
            <a:ext cx="858129" cy="168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Members</a:t>
            </a:r>
          </a:p>
        </p:txBody>
      </p:sp>
    </p:spTree>
    <p:extLst>
      <p:ext uri="{BB962C8B-B14F-4D97-AF65-F5344CB8AC3E}">
        <p14:creationId xmlns:p14="http://schemas.microsoft.com/office/powerpoint/2010/main" val="2403615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09FFFF17-14C3-8644-B272-C3E4CC064F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80" r="2155" b="7100"/>
          <a:stretch/>
        </p:blipFill>
        <p:spPr>
          <a:xfrm>
            <a:off x="415969" y="232757"/>
            <a:ext cx="10590083" cy="4804756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F3C8360-AD75-0740-AC7B-76BBDCC66312}"/>
              </a:ext>
            </a:extLst>
          </p:cNvPr>
          <p:cNvSpPr/>
          <p:nvPr/>
        </p:nvSpPr>
        <p:spPr>
          <a:xfrm>
            <a:off x="454761" y="5429656"/>
            <a:ext cx="2903581" cy="4890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Base for Player/User profile</a:t>
            </a:r>
          </a:p>
        </p:txBody>
      </p:sp>
    </p:spTree>
    <p:extLst>
      <p:ext uri="{BB962C8B-B14F-4D97-AF65-F5344CB8AC3E}">
        <p14:creationId xmlns:p14="http://schemas.microsoft.com/office/powerpoint/2010/main" val="2001021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ABC6D3C-27DC-7441-85F4-07DBB5297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65" y="1746993"/>
            <a:ext cx="11671069" cy="3364014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0092328-D28F-2A41-8057-130A224EF1C7}"/>
              </a:ext>
            </a:extLst>
          </p:cNvPr>
          <p:cNvCxnSpPr/>
          <p:nvPr/>
        </p:nvCxnSpPr>
        <p:spPr>
          <a:xfrm flipH="1" flipV="1">
            <a:off x="10191404" y="4621876"/>
            <a:ext cx="266007" cy="14297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CE43CB8-2F2B-EE4C-B39F-C43709B448C4}"/>
              </a:ext>
            </a:extLst>
          </p:cNvPr>
          <p:cNvCxnSpPr/>
          <p:nvPr/>
        </p:nvCxnSpPr>
        <p:spPr>
          <a:xfrm flipV="1">
            <a:off x="10490662" y="4671753"/>
            <a:ext cx="116378" cy="13799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13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03A1DC0-2F09-0048-81D4-4EE4C9CD1863}"/>
              </a:ext>
            </a:extLst>
          </p:cNvPr>
          <p:cNvSpPr txBox="1"/>
          <p:nvPr/>
        </p:nvSpPr>
        <p:spPr>
          <a:xfrm>
            <a:off x="498764" y="448887"/>
            <a:ext cx="395069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inSight</a:t>
            </a:r>
            <a:r>
              <a:rPr lang="en-US" dirty="0"/>
              <a:t> – NextGen Sport</a:t>
            </a:r>
          </a:p>
          <a:p>
            <a:pPr marL="285750" indent="-285750">
              <a:buFontTx/>
              <a:buChar char="-"/>
            </a:pPr>
            <a:r>
              <a:rPr lang="en-US" dirty="0"/>
              <a:t>Org structure – multiple sports codes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Upload EPG </a:t>
            </a:r>
            <a:r>
              <a:rPr lang="en-US" dirty="0" err="1"/>
              <a:t>xls</a:t>
            </a:r>
            <a:r>
              <a:rPr lang="en-US" dirty="0"/>
              <a:t> to system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Form to complete EPG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681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D1B1F8B-C86C-D647-9B53-93E208B64822}"/>
              </a:ext>
            </a:extLst>
          </p:cNvPr>
          <p:cNvSpPr txBox="1"/>
          <p:nvPr/>
        </p:nvSpPr>
        <p:spPr>
          <a:xfrm>
            <a:off x="659567" y="1109266"/>
            <a:ext cx="139576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Members (6)</a:t>
            </a:r>
          </a:p>
          <a:p>
            <a:r>
              <a:rPr lang="en-US" dirty="0"/>
              <a:t> - Dashboard</a:t>
            </a:r>
          </a:p>
          <a:p>
            <a:r>
              <a:rPr lang="en-US" dirty="0"/>
              <a:t> - Manage</a:t>
            </a:r>
          </a:p>
          <a:p>
            <a:r>
              <a:rPr lang="en-US" dirty="0"/>
              <a:t> - Transfers</a:t>
            </a:r>
          </a:p>
          <a:p>
            <a:r>
              <a:rPr lang="en-US" dirty="0"/>
              <a:t> - </a:t>
            </a:r>
            <a:r>
              <a:rPr lang="en-US" dirty="0">
                <a:solidFill>
                  <a:srgbClr val="FF0000"/>
                </a:solidFill>
              </a:rPr>
              <a:t>Scout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815BE2-1B37-BD48-8158-343ACD71A6BF}"/>
              </a:ext>
            </a:extLst>
          </p:cNvPr>
          <p:cNvSpPr txBox="1"/>
          <p:nvPr/>
        </p:nvSpPr>
        <p:spPr>
          <a:xfrm>
            <a:off x="2850629" y="1109266"/>
            <a:ext cx="13789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insight (2)</a:t>
            </a:r>
          </a:p>
          <a:p>
            <a:r>
              <a:rPr lang="en-US" dirty="0"/>
              <a:t> - Dashboard</a:t>
            </a:r>
          </a:p>
          <a:p>
            <a:r>
              <a:rPr lang="en-US" dirty="0"/>
              <a:t> - Surveys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BDBA61-8E23-F448-817B-8784FCC8F744}"/>
              </a:ext>
            </a:extLst>
          </p:cNvPr>
          <p:cNvSpPr txBox="1"/>
          <p:nvPr/>
        </p:nvSpPr>
        <p:spPr>
          <a:xfrm>
            <a:off x="5181729" y="1109266"/>
            <a:ext cx="189353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Organisations</a:t>
            </a:r>
            <a:r>
              <a:rPr lang="en-US" dirty="0"/>
              <a:t> (11)</a:t>
            </a:r>
          </a:p>
          <a:p>
            <a:r>
              <a:rPr lang="en-US" dirty="0"/>
              <a:t> - Dashboard</a:t>
            </a:r>
          </a:p>
          <a:p>
            <a:r>
              <a:rPr lang="en-US" dirty="0"/>
              <a:t> - Manage</a:t>
            </a:r>
          </a:p>
          <a:p>
            <a:r>
              <a:rPr lang="en-US" dirty="0"/>
              <a:t> - </a:t>
            </a:r>
            <a:r>
              <a:rPr lang="en-US" dirty="0">
                <a:solidFill>
                  <a:srgbClr val="FF0000"/>
                </a:solidFill>
              </a:rPr>
              <a:t>Reports</a:t>
            </a:r>
          </a:p>
          <a:p>
            <a:r>
              <a:rPr lang="en-US" dirty="0"/>
              <a:t> - Venues</a:t>
            </a:r>
          </a:p>
          <a:p>
            <a:r>
              <a:rPr lang="en-US" dirty="0"/>
              <a:t> - </a:t>
            </a:r>
            <a:r>
              <a:rPr lang="en-US" dirty="0">
                <a:solidFill>
                  <a:srgbClr val="FF0000"/>
                </a:solidFill>
              </a:rPr>
              <a:t>Surveys (KPI)</a:t>
            </a:r>
          </a:p>
          <a:p>
            <a:r>
              <a:rPr lang="en-US" dirty="0"/>
              <a:t> - Forms</a:t>
            </a:r>
          </a:p>
          <a:p>
            <a:r>
              <a:rPr lang="en-US" dirty="0"/>
              <a:t> - Plan &amp; Budget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191754-E41A-E949-ACFA-39CECD1215C0}"/>
              </a:ext>
            </a:extLst>
          </p:cNvPr>
          <p:cNvSpPr txBox="1"/>
          <p:nvPr/>
        </p:nvSpPr>
        <p:spPr>
          <a:xfrm>
            <a:off x="659567" y="4609064"/>
            <a:ext cx="18467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Tournaments (10)</a:t>
            </a:r>
          </a:p>
          <a:p>
            <a:r>
              <a:rPr lang="en-US" dirty="0"/>
              <a:t> - Dashboard</a:t>
            </a:r>
          </a:p>
          <a:p>
            <a:r>
              <a:rPr lang="en-US" dirty="0"/>
              <a:t> - Manage</a:t>
            </a:r>
          </a:p>
          <a:p>
            <a:r>
              <a:rPr lang="en-US" dirty="0"/>
              <a:t> - Fixtures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9BB968-73A2-194E-AC95-0B4A29D86A02}"/>
              </a:ext>
            </a:extLst>
          </p:cNvPr>
          <p:cNvSpPr txBox="1"/>
          <p:nvPr/>
        </p:nvSpPr>
        <p:spPr>
          <a:xfrm>
            <a:off x="2850629" y="4609063"/>
            <a:ext cx="155472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Squads (6)</a:t>
            </a:r>
          </a:p>
          <a:p>
            <a:r>
              <a:rPr lang="en-US" dirty="0"/>
              <a:t> - Dashboard</a:t>
            </a:r>
          </a:p>
          <a:p>
            <a:r>
              <a:rPr lang="en-US" dirty="0"/>
              <a:t> - Manage</a:t>
            </a:r>
          </a:p>
          <a:p>
            <a:r>
              <a:rPr lang="en-US" dirty="0"/>
              <a:t> - </a:t>
            </a:r>
            <a:r>
              <a:rPr lang="en-US" dirty="0">
                <a:solidFill>
                  <a:srgbClr val="FF0000"/>
                </a:solidFill>
              </a:rPr>
              <a:t>Assessments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BE5F01-4418-B247-B4B7-8AB6896D568A}"/>
              </a:ext>
            </a:extLst>
          </p:cNvPr>
          <p:cNvSpPr txBox="1"/>
          <p:nvPr/>
        </p:nvSpPr>
        <p:spPr>
          <a:xfrm>
            <a:off x="5181729" y="4609063"/>
            <a:ext cx="137896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Medical (4)</a:t>
            </a:r>
          </a:p>
          <a:p>
            <a:r>
              <a:rPr lang="en-US" dirty="0"/>
              <a:t> - Dashboard</a:t>
            </a:r>
          </a:p>
          <a:p>
            <a:r>
              <a:rPr lang="en-US" dirty="0"/>
              <a:t> - Injury Data</a:t>
            </a:r>
          </a:p>
          <a:p>
            <a:r>
              <a:rPr lang="en-US" dirty="0"/>
              <a:t> - </a:t>
            </a:r>
            <a:r>
              <a:rPr lang="en-US" dirty="0" err="1">
                <a:solidFill>
                  <a:srgbClr val="FF0000"/>
                </a:solidFill>
              </a:rPr>
              <a:t>BokSmart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 - Surveys</a:t>
            </a:r>
          </a:p>
          <a:p>
            <a:r>
              <a:rPr lang="en-US" dirty="0">
                <a:solidFill>
                  <a:srgbClr val="FF0000"/>
                </a:solidFill>
              </a:rPr>
              <a:t> - Library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F3AC6C-5BAD-774C-9F38-C1245D17570B}"/>
              </a:ext>
            </a:extLst>
          </p:cNvPr>
          <p:cNvSpPr txBox="1"/>
          <p:nvPr/>
        </p:nvSpPr>
        <p:spPr>
          <a:xfrm>
            <a:off x="7337075" y="4609063"/>
            <a:ext cx="123976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Settings (8)</a:t>
            </a:r>
          </a:p>
          <a:p>
            <a:r>
              <a:rPr lang="en-US" dirty="0"/>
              <a:t> - Country</a:t>
            </a:r>
          </a:p>
          <a:p>
            <a:r>
              <a:rPr lang="en-US" dirty="0"/>
              <a:t> - Emails</a:t>
            </a:r>
          </a:p>
          <a:p>
            <a:r>
              <a:rPr lang="en-US" dirty="0"/>
              <a:t> - Roles</a:t>
            </a:r>
          </a:p>
          <a:p>
            <a:r>
              <a:rPr lang="en-US" dirty="0"/>
              <a:t> - </a:t>
            </a:r>
          </a:p>
          <a:p>
            <a:r>
              <a:rPr lang="en-US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1FD097-77A2-994E-871A-BAC8BECF0BEF}"/>
              </a:ext>
            </a:extLst>
          </p:cNvPr>
          <p:cNvSpPr txBox="1"/>
          <p:nvPr/>
        </p:nvSpPr>
        <p:spPr>
          <a:xfrm>
            <a:off x="9223694" y="4609062"/>
            <a:ext cx="11237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Library</a:t>
            </a:r>
          </a:p>
          <a:p>
            <a:r>
              <a:rPr lang="en-US" dirty="0">
                <a:solidFill>
                  <a:srgbClr val="FF0000"/>
                </a:solidFill>
              </a:rPr>
              <a:t> - Manage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492D366-6DD1-3642-87C9-4A646BFEC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000" y="223107"/>
            <a:ext cx="1562100" cy="825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03C2ACD-77E7-5941-995B-FDEBF124E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6212" y="254857"/>
            <a:ext cx="14478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155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9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6D55C2-5D23-AF41-9236-C479025FFE34}"/>
              </a:ext>
            </a:extLst>
          </p:cNvPr>
          <p:cNvSpPr/>
          <p:nvPr/>
        </p:nvSpPr>
        <p:spPr>
          <a:xfrm>
            <a:off x="0" y="749508"/>
            <a:ext cx="1394085" cy="1124263"/>
          </a:xfrm>
          <a:prstGeom prst="rect">
            <a:avLst/>
          </a:prstGeom>
          <a:solidFill>
            <a:srgbClr val="232223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inSight</a:t>
            </a:r>
            <a:endParaRPr lang="en-US" sz="1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E1FE83-16CD-DA4F-AC26-3CA4E98A60AE}"/>
              </a:ext>
            </a:extLst>
          </p:cNvPr>
          <p:cNvSpPr/>
          <p:nvPr/>
        </p:nvSpPr>
        <p:spPr>
          <a:xfrm>
            <a:off x="-1" y="1873771"/>
            <a:ext cx="1394085" cy="1124263"/>
          </a:xfrm>
          <a:prstGeom prst="rect">
            <a:avLst/>
          </a:prstGeom>
          <a:solidFill>
            <a:srgbClr val="232223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Members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464A36-4376-2844-9A8A-B9A339751DF5}"/>
              </a:ext>
            </a:extLst>
          </p:cNvPr>
          <p:cNvSpPr/>
          <p:nvPr/>
        </p:nvSpPr>
        <p:spPr>
          <a:xfrm>
            <a:off x="0" y="2998034"/>
            <a:ext cx="1394085" cy="1124263"/>
          </a:xfrm>
          <a:prstGeom prst="rect">
            <a:avLst/>
          </a:prstGeom>
          <a:solidFill>
            <a:srgbClr val="232223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rgbClr val="0070C0"/>
                </a:solidFill>
              </a:rPr>
              <a:t>Organisations</a:t>
            </a:r>
            <a:endParaRPr lang="en-US" sz="1200" dirty="0">
              <a:solidFill>
                <a:srgbClr val="0070C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689827-D2F1-8945-90A5-6A05061450DB}"/>
              </a:ext>
            </a:extLst>
          </p:cNvPr>
          <p:cNvSpPr/>
          <p:nvPr/>
        </p:nvSpPr>
        <p:spPr>
          <a:xfrm>
            <a:off x="-2" y="4122297"/>
            <a:ext cx="1394085" cy="1124263"/>
          </a:xfrm>
          <a:prstGeom prst="rect">
            <a:avLst/>
          </a:prstGeom>
          <a:solidFill>
            <a:srgbClr val="232223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Tournaments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D8CE04-6498-1343-83CD-70FB2AC4EF53}"/>
              </a:ext>
            </a:extLst>
          </p:cNvPr>
          <p:cNvSpPr/>
          <p:nvPr/>
        </p:nvSpPr>
        <p:spPr>
          <a:xfrm>
            <a:off x="-4" y="5246560"/>
            <a:ext cx="1394085" cy="1124263"/>
          </a:xfrm>
          <a:prstGeom prst="rect">
            <a:avLst/>
          </a:prstGeom>
          <a:solidFill>
            <a:srgbClr val="232223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Squads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70986C-314A-3D4D-BA03-80AA3DF23FDD}"/>
              </a:ext>
            </a:extLst>
          </p:cNvPr>
          <p:cNvSpPr/>
          <p:nvPr/>
        </p:nvSpPr>
        <p:spPr>
          <a:xfrm>
            <a:off x="-6" y="6370823"/>
            <a:ext cx="1394085" cy="1124263"/>
          </a:xfrm>
          <a:prstGeom prst="rect">
            <a:avLst/>
          </a:prstGeom>
          <a:solidFill>
            <a:srgbClr val="232223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Medical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3A2433-884D-EF4A-9174-32A0D731C687}"/>
              </a:ext>
            </a:extLst>
          </p:cNvPr>
          <p:cNvSpPr/>
          <p:nvPr/>
        </p:nvSpPr>
        <p:spPr>
          <a:xfrm>
            <a:off x="0" y="1"/>
            <a:ext cx="12192000" cy="749508"/>
          </a:xfrm>
          <a:prstGeom prst="rect">
            <a:avLst/>
          </a:prstGeom>
          <a:solidFill>
            <a:srgbClr val="2322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FOOTPRINTAPP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FF5008-EDEB-9948-AE85-D224F61CB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36" y="76305"/>
            <a:ext cx="736600" cy="5969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F45A36BB-8023-B948-BF12-C5FA08EA2173}"/>
              </a:ext>
            </a:extLst>
          </p:cNvPr>
          <p:cNvSpPr/>
          <p:nvPr/>
        </p:nvSpPr>
        <p:spPr>
          <a:xfrm>
            <a:off x="11509544" y="149902"/>
            <a:ext cx="449705" cy="4497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FC7A04-E478-CE4E-82D7-A130A0432FE4}"/>
              </a:ext>
            </a:extLst>
          </p:cNvPr>
          <p:cNvSpPr txBox="1"/>
          <p:nvPr/>
        </p:nvSpPr>
        <p:spPr>
          <a:xfrm>
            <a:off x="10137113" y="261052"/>
            <a:ext cx="12923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M. Von Brandis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0826DBB-7C85-9045-B309-D2F30852B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2097" y="91091"/>
            <a:ext cx="546100" cy="6477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8478057-241C-0C48-8F8C-6FF5F2BB2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4124" y="57567"/>
            <a:ext cx="927100" cy="635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8F06FB1-2CE8-294B-AC89-2BB2857A188C}"/>
              </a:ext>
            </a:extLst>
          </p:cNvPr>
          <p:cNvSpPr/>
          <p:nvPr/>
        </p:nvSpPr>
        <p:spPr>
          <a:xfrm>
            <a:off x="1394079" y="749508"/>
            <a:ext cx="2023678" cy="6108492"/>
          </a:xfrm>
          <a:prstGeom prst="rect">
            <a:avLst/>
          </a:prstGeom>
          <a:solidFill>
            <a:srgbClr val="232223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/>
              <a:t>Dashboard</a:t>
            </a:r>
          </a:p>
          <a:p>
            <a:endParaRPr lang="en-US" sz="1400" dirty="0"/>
          </a:p>
          <a:p>
            <a:r>
              <a:rPr lang="en-US" sz="1400" dirty="0"/>
              <a:t>Manage</a:t>
            </a:r>
          </a:p>
          <a:p>
            <a:endParaRPr lang="en-US" sz="1400" dirty="0"/>
          </a:p>
          <a:p>
            <a:r>
              <a:rPr lang="en-US" sz="1400" dirty="0"/>
              <a:t>Reports</a:t>
            </a:r>
          </a:p>
          <a:p>
            <a:endParaRPr lang="en-US" sz="1400" dirty="0"/>
          </a:p>
          <a:p>
            <a:r>
              <a:rPr lang="en-US" sz="1400" dirty="0"/>
              <a:t>Venues</a:t>
            </a:r>
          </a:p>
          <a:p>
            <a:endParaRPr lang="en-US" sz="1400" dirty="0"/>
          </a:p>
          <a:p>
            <a:r>
              <a:rPr lang="en-US" sz="1400" dirty="0"/>
              <a:t>Surveys (KPI)</a:t>
            </a:r>
          </a:p>
          <a:p>
            <a:endParaRPr lang="en-US" sz="1400" dirty="0"/>
          </a:p>
          <a:p>
            <a:r>
              <a:rPr lang="en-US" sz="1400" dirty="0"/>
              <a:t>Forms</a:t>
            </a:r>
          </a:p>
          <a:p>
            <a:endParaRPr lang="en-US" sz="1400" dirty="0"/>
          </a:p>
          <a:p>
            <a:r>
              <a:rPr lang="en-US" sz="1400" dirty="0"/>
              <a:t>Plan &amp; Budget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D7F3D92D-3B80-EE40-B4D2-F4EDCF7758D8}"/>
              </a:ext>
            </a:extLst>
          </p:cNvPr>
          <p:cNvSpPr/>
          <p:nvPr/>
        </p:nvSpPr>
        <p:spPr>
          <a:xfrm>
            <a:off x="0" y="3117955"/>
            <a:ext cx="71203" cy="88442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924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9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6D55C2-5D23-AF41-9236-C479025FFE34}"/>
              </a:ext>
            </a:extLst>
          </p:cNvPr>
          <p:cNvSpPr/>
          <p:nvPr/>
        </p:nvSpPr>
        <p:spPr>
          <a:xfrm>
            <a:off x="0" y="749508"/>
            <a:ext cx="1394085" cy="1124263"/>
          </a:xfrm>
          <a:prstGeom prst="rect">
            <a:avLst/>
          </a:prstGeom>
          <a:solidFill>
            <a:srgbClr val="232223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inSight</a:t>
            </a:r>
            <a:endParaRPr lang="en-US" sz="1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E1FE83-16CD-DA4F-AC26-3CA4E98A60AE}"/>
              </a:ext>
            </a:extLst>
          </p:cNvPr>
          <p:cNvSpPr/>
          <p:nvPr/>
        </p:nvSpPr>
        <p:spPr>
          <a:xfrm>
            <a:off x="-1" y="1873771"/>
            <a:ext cx="1394085" cy="1124263"/>
          </a:xfrm>
          <a:prstGeom prst="rect">
            <a:avLst/>
          </a:prstGeom>
          <a:solidFill>
            <a:srgbClr val="232223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Members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464A36-4376-2844-9A8A-B9A339751DF5}"/>
              </a:ext>
            </a:extLst>
          </p:cNvPr>
          <p:cNvSpPr/>
          <p:nvPr/>
        </p:nvSpPr>
        <p:spPr>
          <a:xfrm>
            <a:off x="0" y="2998034"/>
            <a:ext cx="1394085" cy="1124263"/>
          </a:xfrm>
          <a:prstGeom prst="rect">
            <a:avLst/>
          </a:prstGeom>
          <a:solidFill>
            <a:srgbClr val="232223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rgbClr val="0070C0"/>
                </a:solidFill>
              </a:rPr>
              <a:t>Organisations</a:t>
            </a:r>
            <a:endParaRPr lang="en-US" sz="1200" dirty="0">
              <a:solidFill>
                <a:srgbClr val="0070C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689827-D2F1-8945-90A5-6A05061450DB}"/>
              </a:ext>
            </a:extLst>
          </p:cNvPr>
          <p:cNvSpPr/>
          <p:nvPr/>
        </p:nvSpPr>
        <p:spPr>
          <a:xfrm>
            <a:off x="-2" y="4122297"/>
            <a:ext cx="1394085" cy="1124263"/>
          </a:xfrm>
          <a:prstGeom prst="rect">
            <a:avLst/>
          </a:prstGeom>
          <a:solidFill>
            <a:srgbClr val="232223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Tournaments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D8CE04-6498-1343-83CD-70FB2AC4EF53}"/>
              </a:ext>
            </a:extLst>
          </p:cNvPr>
          <p:cNvSpPr/>
          <p:nvPr/>
        </p:nvSpPr>
        <p:spPr>
          <a:xfrm>
            <a:off x="-4" y="5246560"/>
            <a:ext cx="1394085" cy="1124263"/>
          </a:xfrm>
          <a:prstGeom prst="rect">
            <a:avLst/>
          </a:prstGeom>
          <a:solidFill>
            <a:srgbClr val="232223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Squads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70986C-314A-3D4D-BA03-80AA3DF23FDD}"/>
              </a:ext>
            </a:extLst>
          </p:cNvPr>
          <p:cNvSpPr/>
          <p:nvPr/>
        </p:nvSpPr>
        <p:spPr>
          <a:xfrm>
            <a:off x="-6" y="6370823"/>
            <a:ext cx="1394085" cy="1124263"/>
          </a:xfrm>
          <a:prstGeom prst="rect">
            <a:avLst/>
          </a:prstGeom>
          <a:solidFill>
            <a:srgbClr val="232223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Medical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3A2433-884D-EF4A-9174-32A0D731C687}"/>
              </a:ext>
            </a:extLst>
          </p:cNvPr>
          <p:cNvSpPr/>
          <p:nvPr/>
        </p:nvSpPr>
        <p:spPr>
          <a:xfrm>
            <a:off x="0" y="1"/>
            <a:ext cx="12192000" cy="749508"/>
          </a:xfrm>
          <a:prstGeom prst="rect">
            <a:avLst/>
          </a:prstGeom>
          <a:solidFill>
            <a:srgbClr val="2322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FOOTPRINTAPP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FF5008-EDEB-9948-AE85-D224F61CB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36" y="76305"/>
            <a:ext cx="736600" cy="5969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F45A36BB-8023-B948-BF12-C5FA08EA2173}"/>
              </a:ext>
            </a:extLst>
          </p:cNvPr>
          <p:cNvSpPr/>
          <p:nvPr/>
        </p:nvSpPr>
        <p:spPr>
          <a:xfrm>
            <a:off x="11509544" y="149902"/>
            <a:ext cx="449705" cy="4497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FC7A04-E478-CE4E-82D7-A130A0432FE4}"/>
              </a:ext>
            </a:extLst>
          </p:cNvPr>
          <p:cNvSpPr txBox="1"/>
          <p:nvPr/>
        </p:nvSpPr>
        <p:spPr>
          <a:xfrm>
            <a:off x="10137113" y="261052"/>
            <a:ext cx="12923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M. Von Brandis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0826DBB-7C85-9045-B309-D2F30852B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2097" y="91091"/>
            <a:ext cx="546100" cy="6477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8478057-241C-0C48-8F8C-6FF5F2BB2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4124" y="57567"/>
            <a:ext cx="927100" cy="635000"/>
          </a:xfrm>
          <a:prstGeom prst="rect">
            <a:avLst/>
          </a:prstGeom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D7F3D92D-3B80-EE40-B4D2-F4EDCF7758D8}"/>
              </a:ext>
            </a:extLst>
          </p:cNvPr>
          <p:cNvSpPr/>
          <p:nvPr/>
        </p:nvSpPr>
        <p:spPr>
          <a:xfrm>
            <a:off x="0" y="3117955"/>
            <a:ext cx="71203" cy="88442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D16125C-FA4E-4241-AB70-65316AE160EE}"/>
              </a:ext>
            </a:extLst>
          </p:cNvPr>
          <p:cNvCxnSpPr/>
          <p:nvPr/>
        </p:nvCxnSpPr>
        <p:spPr>
          <a:xfrm>
            <a:off x="1676400" y="1791548"/>
            <a:ext cx="10282849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4F5D63CE-97BC-C546-8557-42CB895AE5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0980" y="1892407"/>
            <a:ext cx="3683000" cy="4953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8F487AF-A25E-4749-AC30-7D09E96DB298}"/>
              </a:ext>
            </a:extLst>
          </p:cNvPr>
          <p:cNvSpPr txBox="1"/>
          <p:nvPr/>
        </p:nvSpPr>
        <p:spPr>
          <a:xfrm>
            <a:off x="1620980" y="1491749"/>
            <a:ext cx="76200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70C0"/>
                </a:solidFill>
              </a:rPr>
              <a:t>Dashboard </a:t>
            </a:r>
            <a:r>
              <a:rPr lang="en-US" sz="1400" dirty="0">
                <a:solidFill>
                  <a:schemeClr val="bg1"/>
                </a:solidFill>
              </a:rPr>
              <a:t>    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</a:rPr>
              <a:t>Surveys    Forms    Venues     Members &amp; Affiliates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30CFD82-6668-B04C-A574-E9387328BE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25180" y="1311639"/>
            <a:ext cx="1334069" cy="38421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8A81908-D508-E647-9B91-FEC3A8635535}"/>
              </a:ext>
            </a:extLst>
          </p:cNvPr>
          <p:cNvSpPr txBox="1"/>
          <p:nvPr/>
        </p:nvSpPr>
        <p:spPr>
          <a:xfrm>
            <a:off x="1620980" y="1021651"/>
            <a:ext cx="5098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BLUE BULLS RUGBY UNION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6DA3A49-9E6E-794E-9943-27CDF361A9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4554" y="3499538"/>
            <a:ext cx="6587335" cy="33541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7347E81-973C-1444-8A46-9074BA2B32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10700" y="1925270"/>
            <a:ext cx="4386170" cy="155384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DB84219-2F99-FF48-9733-18333F2B55A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0013"/>
          <a:stretch/>
        </p:blipFill>
        <p:spPr>
          <a:xfrm>
            <a:off x="9796870" y="1909982"/>
            <a:ext cx="2215019" cy="156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233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908</TotalTime>
  <Words>340</Words>
  <Application>Microsoft Macintosh PowerPoint</Application>
  <PresentationFormat>Widescreen</PresentationFormat>
  <Paragraphs>138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Matthews von Brandis</dc:creator>
  <cp:lastModifiedBy>Jaco Laubscher</cp:lastModifiedBy>
  <cp:revision>37</cp:revision>
  <dcterms:created xsi:type="dcterms:W3CDTF">2020-02-25T12:45:38Z</dcterms:created>
  <dcterms:modified xsi:type="dcterms:W3CDTF">2020-03-04T13:26:46Z</dcterms:modified>
</cp:coreProperties>
</file>