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>
        <p:scale>
          <a:sx n="400" d="100"/>
          <a:sy n="400" d="100"/>
        </p:scale>
        <p:origin x="288" y="-14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3A65F-244B-4BBC-8B46-8850E21BA571}" type="datetimeFigureOut">
              <a:rPr lang="en-ZA" smtClean="0"/>
              <a:t>2020/07/14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133B-0900-4A36-B67E-7EC4B38714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49572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3A65F-244B-4BBC-8B46-8850E21BA571}" type="datetimeFigureOut">
              <a:rPr lang="en-ZA" smtClean="0"/>
              <a:t>2020/07/14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133B-0900-4A36-B67E-7EC4B38714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67509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3A65F-244B-4BBC-8B46-8850E21BA571}" type="datetimeFigureOut">
              <a:rPr lang="en-ZA" smtClean="0"/>
              <a:t>2020/07/14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133B-0900-4A36-B67E-7EC4B38714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14207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3A65F-244B-4BBC-8B46-8850E21BA571}" type="datetimeFigureOut">
              <a:rPr lang="en-ZA" smtClean="0"/>
              <a:t>2020/07/14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133B-0900-4A36-B67E-7EC4B38714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5634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3A65F-244B-4BBC-8B46-8850E21BA571}" type="datetimeFigureOut">
              <a:rPr lang="en-ZA" smtClean="0"/>
              <a:t>2020/07/14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133B-0900-4A36-B67E-7EC4B38714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45418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3A65F-244B-4BBC-8B46-8850E21BA571}" type="datetimeFigureOut">
              <a:rPr lang="en-ZA" smtClean="0"/>
              <a:t>2020/07/14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133B-0900-4A36-B67E-7EC4B38714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3903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3A65F-244B-4BBC-8B46-8850E21BA571}" type="datetimeFigureOut">
              <a:rPr lang="en-ZA" smtClean="0"/>
              <a:t>2020/07/14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133B-0900-4A36-B67E-7EC4B38714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16882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3A65F-244B-4BBC-8B46-8850E21BA571}" type="datetimeFigureOut">
              <a:rPr lang="en-ZA" smtClean="0"/>
              <a:t>2020/07/14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133B-0900-4A36-B67E-7EC4B38714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0643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3A65F-244B-4BBC-8B46-8850E21BA571}" type="datetimeFigureOut">
              <a:rPr lang="en-ZA" smtClean="0"/>
              <a:t>2020/07/14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133B-0900-4A36-B67E-7EC4B38714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36806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3A65F-244B-4BBC-8B46-8850E21BA571}" type="datetimeFigureOut">
              <a:rPr lang="en-ZA" smtClean="0"/>
              <a:t>2020/07/14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133B-0900-4A36-B67E-7EC4B38714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04096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3A65F-244B-4BBC-8B46-8850E21BA571}" type="datetimeFigureOut">
              <a:rPr lang="en-ZA" smtClean="0"/>
              <a:t>2020/07/14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133B-0900-4A36-B67E-7EC4B38714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6633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3A65F-244B-4BBC-8B46-8850E21BA571}" type="datetimeFigureOut">
              <a:rPr lang="en-ZA" smtClean="0"/>
              <a:t>2020/07/14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C133B-0900-4A36-B67E-7EC4B38714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41963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microsoft.com/office/2007/relationships/hdphoto" Target="../media/hdphoto7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openxmlformats.org/officeDocument/2006/relationships/image" Target="../media/image10.png"/><Relationship Id="rId2" Type="http://schemas.openxmlformats.org/officeDocument/2006/relationships/image" Target="../media/image1.png"/><Relationship Id="rId16" Type="http://schemas.openxmlformats.org/officeDocument/2006/relationships/image" Target="../media/image9.png"/><Relationship Id="rId20" Type="http://schemas.microsoft.com/office/2007/relationships/hdphoto" Target="../media/hdphoto8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openxmlformats.org/officeDocument/2006/relationships/image" Target="../media/image8.jpeg"/><Relationship Id="rId10" Type="http://schemas.openxmlformats.org/officeDocument/2006/relationships/image" Target="../media/image5.png"/><Relationship Id="rId19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41DED33-53B5-4103-BBFB-FA13FFA9D0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3" t="11196" r="-1" b="10306"/>
          <a:stretch/>
        </p:blipFill>
        <p:spPr>
          <a:xfrm>
            <a:off x="952823" y="5810249"/>
            <a:ext cx="435568" cy="436819"/>
          </a:xfrm>
          <a:prstGeom prst="ellipse">
            <a:avLst/>
          </a:prstGeom>
          <a:ln w="15875" cap="rnd">
            <a:solidFill>
              <a:schemeClr val="tx1">
                <a:lumMod val="75000"/>
                <a:lumOff val="2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E8F71F-F089-4313-904B-FD3BC462E5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083" t="12024" b="29820"/>
          <a:stretch/>
        </p:blipFill>
        <p:spPr>
          <a:xfrm>
            <a:off x="2933700" y="5819704"/>
            <a:ext cx="440697" cy="436819"/>
          </a:xfrm>
          <a:prstGeom prst="ellipse">
            <a:avLst/>
          </a:prstGeom>
          <a:ln w="15875" cap="rnd">
            <a:solidFill>
              <a:schemeClr val="tx1">
                <a:lumMod val="75000"/>
                <a:lumOff val="2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80C3ED5-CDC3-4F51-ABA6-064A1D3187A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69" r="3174" b="22264"/>
          <a:stretch/>
        </p:blipFill>
        <p:spPr>
          <a:xfrm>
            <a:off x="954074" y="4931941"/>
            <a:ext cx="423223" cy="417976"/>
          </a:xfrm>
          <a:prstGeom prst="ellipse">
            <a:avLst/>
          </a:prstGeom>
          <a:ln w="15875" cap="rnd">
            <a:solidFill>
              <a:schemeClr val="tx1">
                <a:lumMod val="75000"/>
                <a:lumOff val="2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F92260-1805-4ACE-9CAA-FB5A6413D06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67" t="6666" r="24667" b="19100"/>
          <a:stretch/>
        </p:blipFill>
        <p:spPr>
          <a:xfrm>
            <a:off x="4922520" y="4916215"/>
            <a:ext cx="441960" cy="449425"/>
          </a:xfrm>
          <a:prstGeom prst="ellipse">
            <a:avLst/>
          </a:prstGeom>
          <a:ln w="15875" cap="rnd">
            <a:solidFill>
              <a:schemeClr val="tx1">
                <a:lumMod val="75000"/>
                <a:lumOff val="2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974BA799-7368-4EDC-AEB8-CD54F15616D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254" t="7530" r="23810" b="48797"/>
          <a:stretch/>
        </p:blipFill>
        <p:spPr>
          <a:xfrm>
            <a:off x="2933700" y="4916126"/>
            <a:ext cx="453069" cy="457064"/>
          </a:xfrm>
          <a:prstGeom prst="ellipse">
            <a:avLst/>
          </a:prstGeom>
          <a:ln w="15875" cap="rnd">
            <a:solidFill>
              <a:schemeClr val="tx1">
                <a:lumMod val="75000"/>
                <a:lumOff val="2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ECF114A-42FD-4D98-9687-766D10E7609B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89" t="4653" r="20737" b="46113"/>
          <a:stretch/>
        </p:blipFill>
        <p:spPr>
          <a:xfrm>
            <a:off x="4922520" y="5783397"/>
            <a:ext cx="456409" cy="467662"/>
          </a:xfrm>
          <a:prstGeom prst="ellipse">
            <a:avLst/>
          </a:prstGeom>
          <a:ln w="15875" cap="rnd">
            <a:solidFill>
              <a:schemeClr val="tx1">
                <a:lumMod val="75000"/>
                <a:lumOff val="2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CA2B4E2-B4AE-4C02-8305-8DB2EF57E56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1" t="8130" r="22839" b="41923"/>
          <a:stretch/>
        </p:blipFill>
        <p:spPr>
          <a:xfrm>
            <a:off x="952823" y="7372829"/>
            <a:ext cx="447238" cy="456250"/>
          </a:xfrm>
          <a:prstGeom prst="ellipse">
            <a:avLst/>
          </a:prstGeom>
          <a:ln w="15875" cap="rnd">
            <a:solidFill>
              <a:schemeClr val="tx1">
                <a:lumMod val="75000"/>
                <a:lumOff val="2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426A5A4-F816-4942-876B-1AAAAEAA146C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8" t="8221" r="21777" b="46156"/>
          <a:stretch/>
        </p:blipFill>
        <p:spPr>
          <a:xfrm>
            <a:off x="944533" y="6697979"/>
            <a:ext cx="442307" cy="436819"/>
          </a:xfrm>
          <a:prstGeom prst="ellipse">
            <a:avLst/>
          </a:prstGeom>
          <a:ln w="15875" cap="rnd">
            <a:solidFill>
              <a:schemeClr val="tx1">
                <a:lumMod val="75000"/>
                <a:lumOff val="2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77005A-C676-47AD-BEB7-1F42628F6A4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2259" y="480593"/>
            <a:ext cx="5633481" cy="42026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B761C3-1136-4059-A4A8-F12C614ECF77}"/>
              </a:ext>
            </a:extLst>
          </p:cNvPr>
          <p:cNvSpPr txBox="1"/>
          <p:nvPr/>
        </p:nvSpPr>
        <p:spPr>
          <a:xfrm>
            <a:off x="771783" y="4503518"/>
            <a:ext cx="21516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FIND A REPRESENTATIVE</a:t>
            </a:r>
            <a:endParaRPr lang="en-Z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4403A1-EC93-47AC-A977-B5BCA0D9D44C}"/>
              </a:ext>
            </a:extLst>
          </p:cNvPr>
          <p:cNvSpPr txBox="1"/>
          <p:nvPr/>
        </p:nvSpPr>
        <p:spPr>
          <a:xfrm>
            <a:off x="1417314" y="4933264"/>
            <a:ext cx="133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b="1" dirty="0">
                <a:latin typeface="Arial" panose="020B0604020202020204" pitchFamily="34" charset="0"/>
                <a:cs typeface="Arial" panose="020B0604020202020204" pitchFamily="34" charset="0"/>
              </a:rPr>
              <a:t>JHB North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Jannus Benade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Jannus.Benade@bauschhealth.com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+27 71 688 2842</a:t>
            </a:r>
            <a:endParaRPr lang="en-ZA"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493EBD-528A-4B1C-B1E7-47298C1D1E88}"/>
              </a:ext>
            </a:extLst>
          </p:cNvPr>
          <p:cNvSpPr txBox="1"/>
          <p:nvPr/>
        </p:nvSpPr>
        <p:spPr>
          <a:xfrm>
            <a:off x="3394712" y="4917440"/>
            <a:ext cx="133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b="1" dirty="0">
                <a:latin typeface="Arial" panose="020B0604020202020204" pitchFamily="34" charset="0"/>
                <a:cs typeface="Arial" panose="020B0604020202020204" pitchFamily="34" charset="0"/>
              </a:rPr>
              <a:t>JHB East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Estelle Pretorius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Estelle.Pretorius@bauschhealth.com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+27 76 794 6399</a:t>
            </a:r>
            <a:endParaRPr lang="en-ZA"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B511D2-9478-4C48-ABF7-B214354C8692}"/>
              </a:ext>
            </a:extLst>
          </p:cNvPr>
          <p:cNvSpPr txBox="1"/>
          <p:nvPr/>
        </p:nvSpPr>
        <p:spPr>
          <a:xfrm>
            <a:off x="5396543" y="4917440"/>
            <a:ext cx="133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b="1" dirty="0">
                <a:latin typeface="Arial" panose="020B0604020202020204" pitchFamily="34" charset="0"/>
                <a:cs typeface="Arial" panose="020B0604020202020204" pitchFamily="34" charset="0"/>
              </a:rPr>
              <a:t>JHB West/South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Corlize Geldenhuys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Corlize.Geldenhuys@bauschhealth.com+27 82 786 3652</a:t>
            </a:r>
            <a:endParaRPr lang="en-ZA"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DE31A1-BF51-419B-ABCA-5E6AA4B82A34}"/>
              </a:ext>
            </a:extLst>
          </p:cNvPr>
          <p:cNvSpPr txBox="1"/>
          <p:nvPr/>
        </p:nvSpPr>
        <p:spPr>
          <a:xfrm>
            <a:off x="1417314" y="5835528"/>
            <a:ext cx="133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b="1" dirty="0">
                <a:latin typeface="Arial" panose="020B0604020202020204" pitchFamily="34" charset="0"/>
                <a:cs typeface="Arial" panose="020B0604020202020204" pitchFamily="34" charset="0"/>
              </a:rPr>
              <a:t>Pretoria North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Albert Vermeulen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Albert.Vermeulen@bauschhealth.com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+27 83 252 5794</a:t>
            </a:r>
            <a:endParaRPr lang="en-ZA"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9434F8-5B90-424C-B7F9-2A49530913DB}"/>
              </a:ext>
            </a:extLst>
          </p:cNvPr>
          <p:cNvSpPr txBox="1"/>
          <p:nvPr/>
        </p:nvSpPr>
        <p:spPr>
          <a:xfrm>
            <a:off x="3394712" y="5819704"/>
            <a:ext cx="1471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b="1" dirty="0">
                <a:latin typeface="Arial" panose="020B0604020202020204" pitchFamily="34" charset="0"/>
                <a:cs typeface="Arial" panose="020B0604020202020204" pitchFamily="34" charset="0"/>
              </a:rPr>
              <a:t>Pretoria East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Daneille van Straaten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Daneille.vanStraaten@bauschhealth.com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+27 84 588 6900</a:t>
            </a:r>
            <a:endParaRPr lang="en-ZA"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949370-6224-4DF6-8F68-FC922AB03CFA}"/>
              </a:ext>
            </a:extLst>
          </p:cNvPr>
          <p:cNvSpPr txBox="1"/>
          <p:nvPr/>
        </p:nvSpPr>
        <p:spPr>
          <a:xfrm>
            <a:off x="5396543" y="5819704"/>
            <a:ext cx="133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b="1" dirty="0">
                <a:latin typeface="Arial" panose="020B0604020202020204" pitchFamily="34" charset="0"/>
                <a:cs typeface="Arial" panose="020B0604020202020204" pitchFamily="34" charset="0"/>
              </a:rPr>
              <a:t>Kwa-Zulu Natal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Nikki Botha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Nikki.Botha@bauschhealth.com+27 72 208 7005</a:t>
            </a:r>
            <a:endParaRPr lang="en-ZA"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37DB09-E585-4315-A5FA-F0D9F5FF141E}"/>
              </a:ext>
            </a:extLst>
          </p:cNvPr>
          <p:cNvSpPr txBox="1"/>
          <p:nvPr/>
        </p:nvSpPr>
        <p:spPr>
          <a:xfrm>
            <a:off x="1386840" y="6710934"/>
            <a:ext cx="133223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b="1" dirty="0">
                <a:latin typeface="Arial" panose="020B0604020202020204" pitchFamily="34" charset="0"/>
                <a:cs typeface="Arial" panose="020B0604020202020204" pitchFamily="34" charset="0"/>
              </a:rPr>
              <a:t>Cape Town Northern Suburbs &amp; Surround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Christo Wolfaardt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Christo.Wolfaardt@bauschhealth.com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+27 72 465 7723</a:t>
            </a:r>
            <a:endParaRPr lang="en-ZA"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0E3974-7333-4E53-8315-11314124AAE4}"/>
              </a:ext>
            </a:extLst>
          </p:cNvPr>
          <p:cNvSpPr txBox="1"/>
          <p:nvPr/>
        </p:nvSpPr>
        <p:spPr>
          <a:xfrm>
            <a:off x="3364238" y="6695110"/>
            <a:ext cx="13627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b="1" dirty="0">
                <a:latin typeface="Arial" panose="020B0604020202020204" pitchFamily="34" charset="0"/>
                <a:cs typeface="Arial" panose="020B0604020202020204" pitchFamily="34" charset="0"/>
              </a:rPr>
              <a:t>Cape Town Southern Suburbs &amp; Garden Route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Clinton van der </a:t>
            </a:r>
            <a:r>
              <a:rPr lang="en-US" sz="500" dirty="0" err="1">
                <a:latin typeface="Arial" panose="020B0604020202020204" pitchFamily="34" charset="0"/>
                <a:cs typeface="Arial" panose="020B0604020202020204" pitchFamily="34" charset="0"/>
              </a:rPr>
              <a:t>Schyff</a:t>
            </a:r>
            <a:endParaRPr lang="en-US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Clinton.Vanderschyff@bauschhealth.com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+27 67 407 7534</a:t>
            </a:r>
            <a:endParaRPr lang="en-ZA"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237A4DB-453C-484E-B2A8-969663C7488A}"/>
              </a:ext>
            </a:extLst>
          </p:cNvPr>
          <p:cNvSpPr txBox="1"/>
          <p:nvPr/>
        </p:nvSpPr>
        <p:spPr>
          <a:xfrm>
            <a:off x="1394783" y="7388653"/>
            <a:ext cx="133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b="1" dirty="0">
                <a:latin typeface="Arial" panose="020B0604020202020204" pitchFamily="34" charset="0"/>
                <a:cs typeface="Arial" panose="020B0604020202020204" pitchFamily="34" charset="0"/>
              </a:rPr>
              <a:t>Free State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Leonie Heymans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Leonie.Heymans@bauschhealth.com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+27 79 763 1451</a:t>
            </a:r>
            <a:endParaRPr lang="en-ZA"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D2F7D9-7C7F-4BE4-8368-789F73BF6563}"/>
              </a:ext>
            </a:extLst>
          </p:cNvPr>
          <p:cNvSpPr txBox="1"/>
          <p:nvPr/>
        </p:nvSpPr>
        <p:spPr>
          <a:xfrm>
            <a:off x="3372181" y="7372829"/>
            <a:ext cx="1471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b="1" dirty="0">
                <a:latin typeface="Arial" panose="020B0604020202020204" pitchFamily="34" charset="0"/>
                <a:cs typeface="Arial" panose="020B0604020202020204" pitchFamily="34" charset="0"/>
              </a:rPr>
              <a:t>Eastern Cape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Heidi Koekemoer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Heidi.Koekemoer@bauschhealth.com</a:t>
            </a:r>
          </a:p>
          <a:p>
            <a:r>
              <a:rPr lang="en-US" sz="500" dirty="0">
                <a:latin typeface="Arial" panose="020B0604020202020204" pitchFamily="34" charset="0"/>
                <a:cs typeface="Arial" panose="020B0604020202020204" pitchFamily="34" charset="0"/>
              </a:rPr>
              <a:t>+27 83 669 5695</a:t>
            </a:r>
            <a:endParaRPr lang="en-ZA"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id-B9DF1CA4-C188-418E-ABB1-72ECBFCD1B94" descr="Image.jpeg">
            <a:extLst>
              <a:ext uri="{FF2B5EF4-FFF2-40B4-BE49-F238E27FC236}">
                <a16:creationId xmlns:a16="http://schemas.microsoft.com/office/drawing/2014/main" id="{3643C801-2644-4FD0-9E13-EA2F62118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7370227"/>
            <a:ext cx="425780" cy="436962"/>
          </a:xfrm>
          <a:prstGeom prst="ellips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14324B-9070-4570-865D-448B9BEC1755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72" r="32654" b="53958"/>
          <a:stretch/>
        </p:blipFill>
        <p:spPr>
          <a:xfrm>
            <a:off x="2908832" y="6706981"/>
            <a:ext cx="463349" cy="453311"/>
          </a:xfrm>
          <a:prstGeom prst="ellipse">
            <a:avLst/>
          </a:prstGeom>
          <a:ln w="15875" cap="rnd">
            <a:solidFill>
              <a:schemeClr val="tx1">
                <a:lumMod val="75000"/>
                <a:lumOff val="2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25985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172</TotalTime>
  <Words>177</Words>
  <Application>Microsoft Office PowerPoint</Application>
  <PresentationFormat>Widescreen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Van Nieuwkerk, Marieke</dc:creator>
  <cp:lastModifiedBy>Van Nieuwkerk, Marieke</cp:lastModifiedBy>
  <cp:revision>17</cp:revision>
  <dcterms:created xsi:type="dcterms:W3CDTF">2020-07-08T13:02:13Z</dcterms:created>
  <dcterms:modified xsi:type="dcterms:W3CDTF">2020-07-14T08:19:48Z</dcterms:modified>
</cp:coreProperties>
</file>